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6" r:id="rId3"/>
    <p:sldId id="258" r:id="rId4"/>
    <p:sldId id="273" r:id="rId5"/>
    <p:sldId id="274" r:id="rId6"/>
    <p:sldId id="275" r:id="rId7"/>
    <p:sldId id="286" r:id="rId8"/>
    <p:sldId id="280" r:id="rId9"/>
    <p:sldId id="276" r:id="rId10"/>
    <p:sldId id="281" r:id="rId11"/>
    <p:sldId id="277" r:id="rId12"/>
    <p:sldId id="282" r:id="rId13"/>
    <p:sldId id="283" r:id="rId14"/>
    <p:sldId id="278" r:id="rId15"/>
    <p:sldId id="284" r:id="rId16"/>
    <p:sldId id="285" r:id="rId17"/>
    <p:sldId id="27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9A"/>
    <a:srgbClr val="FF5A5F"/>
    <a:srgbClr val="FD6C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82F2D0-8618-4AAC-9E5E-E4D8734F381F}" v="59" dt="2023-04-21T13:25:12.9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02" autoAdjust="0"/>
    <p:restoredTop sz="94660"/>
  </p:normalViewPr>
  <p:slideViewPr>
    <p:cSldViewPr snapToGrid="0">
      <p:cViewPr varScale="1">
        <p:scale>
          <a:sx n="88" d="100"/>
          <a:sy n="88" d="100"/>
        </p:scale>
        <p:origin x="33" y="23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ederik Nurnus" userId="4d50a533e7571b85" providerId="LiveId" clId="{6F82F2D0-8618-4AAC-9E5E-E4D8734F381F}"/>
    <pc:docChg chg="undo redo custSel addSld delSld modSld sldOrd">
      <pc:chgData name="Frederik Nurnus" userId="4d50a533e7571b85" providerId="LiveId" clId="{6F82F2D0-8618-4AAC-9E5E-E4D8734F381F}" dt="2023-04-21T13:42:44.228" v="882" actId="478"/>
      <pc:docMkLst>
        <pc:docMk/>
      </pc:docMkLst>
      <pc:sldChg chg="modSp add del mod">
        <pc:chgData name="Frederik Nurnus" userId="4d50a533e7571b85" providerId="LiveId" clId="{6F82F2D0-8618-4AAC-9E5E-E4D8734F381F}" dt="2023-04-20T20:45:20.492" v="445" actId="47"/>
        <pc:sldMkLst>
          <pc:docMk/>
          <pc:sldMk cId="95992585" sldId="257"/>
        </pc:sldMkLst>
        <pc:picChg chg="mod">
          <ac:chgData name="Frederik Nurnus" userId="4d50a533e7571b85" providerId="LiveId" clId="{6F82F2D0-8618-4AAC-9E5E-E4D8734F381F}" dt="2023-04-20T20:45:11.471" v="442" actId="14100"/>
          <ac:picMkLst>
            <pc:docMk/>
            <pc:sldMk cId="95992585" sldId="257"/>
            <ac:picMk id="2" creationId="{8E36FA1B-3291-4E07-AB8E-C34F3CBDF960}"/>
          </ac:picMkLst>
        </pc:picChg>
      </pc:sldChg>
      <pc:sldChg chg="delSp modSp mod">
        <pc:chgData name="Frederik Nurnus" userId="4d50a533e7571b85" providerId="LiveId" clId="{6F82F2D0-8618-4AAC-9E5E-E4D8734F381F}" dt="2023-04-21T13:42:39.651" v="880" actId="478"/>
        <pc:sldMkLst>
          <pc:docMk/>
          <pc:sldMk cId="1184594721" sldId="258"/>
        </pc:sldMkLst>
        <pc:spChg chg="del mod topLvl">
          <ac:chgData name="Frederik Nurnus" userId="4d50a533e7571b85" providerId="LiveId" clId="{6F82F2D0-8618-4AAC-9E5E-E4D8734F381F}" dt="2023-04-21T13:42:39.651" v="880" actId="478"/>
          <ac:spMkLst>
            <pc:docMk/>
            <pc:sldMk cId="1184594721" sldId="258"/>
            <ac:spMk id="9" creationId="{7780B76C-3457-DB05-3275-D935A6CBCE96}"/>
          </ac:spMkLst>
        </pc:spChg>
        <pc:grpChg chg="del">
          <ac:chgData name="Frederik Nurnus" userId="4d50a533e7571b85" providerId="LiveId" clId="{6F82F2D0-8618-4AAC-9E5E-E4D8734F381F}" dt="2023-04-21T13:42:35.316" v="879" actId="478"/>
          <ac:grpSpMkLst>
            <pc:docMk/>
            <pc:sldMk cId="1184594721" sldId="258"/>
            <ac:grpSpMk id="15" creationId="{4620F75B-3B75-4418-DFFA-7979CA044263}"/>
          </ac:grpSpMkLst>
        </pc:grpChg>
        <pc:picChg chg="del topLvl">
          <ac:chgData name="Frederik Nurnus" userId="4d50a533e7571b85" providerId="LiveId" clId="{6F82F2D0-8618-4AAC-9E5E-E4D8734F381F}" dt="2023-04-21T13:42:35.316" v="879" actId="478"/>
          <ac:picMkLst>
            <pc:docMk/>
            <pc:sldMk cId="1184594721" sldId="258"/>
            <ac:picMk id="7" creationId="{02704E48-12AD-C8C9-1FCE-9CEA119FD2BC}"/>
          </ac:picMkLst>
        </pc:picChg>
      </pc:sldChg>
      <pc:sldChg chg="modSp mod ord">
        <pc:chgData name="Frederik Nurnus" userId="4d50a533e7571b85" providerId="LiveId" clId="{6F82F2D0-8618-4AAC-9E5E-E4D8734F381F}" dt="2023-04-21T06:37:42.237" v="672" actId="20577"/>
        <pc:sldMkLst>
          <pc:docMk/>
          <pc:sldMk cId="1709998192" sldId="266"/>
        </pc:sldMkLst>
        <pc:spChg chg="mod">
          <ac:chgData name="Frederik Nurnus" userId="4d50a533e7571b85" providerId="LiveId" clId="{6F82F2D0-8618-4AAC-9E5E-E4D8734F381F}" dt="2023-04-21T06:37:42.237" v="672" actId="20577"/>
          <ac:spMkLst>
            <pc:docMk/>
            <pc:sldMk cId="1709998192" sldId="266"/>
            <ac:spMk id="6" creationId="{00000000-0000-0000-0000-000000000000}"/>
          </ac:spMkLst>
        </pc:spChg>
        <pc:spChg chg="mod">
          <ac:chgData name="Frederik Nurnus" userId="4d50a533e7571b85" providerId="LiveId" clId="{6F82F2D0-8618-4AAC-9E5E-E4D8734F381F}" dt="2023-04-21T06:35:40.475" v="663" actId="20577"/>
          <ac:spMkLst>
            <pc:docMk/>
            <pc:sldMk cId="1709998192" sldId="266"/>
            <ac:spMk id="17" creationId="{A7CA1CD4-430F-43DC-A2CA-0CA832A3BE31}"/>
          </ac:spMkLst>
        </pc:spChg>
        <pc:spChg chg="mod">
          <ac:chgData name="Frederik Nurnus" userId="4d50a533e7571b85" providerId="LiveId" clId="{6F82F2D0-8618-4AAC-9E5E-E4D8734F381F}" dt="2023-04-21T06:35:48.658" v="669" actId="20577"/>
          <ac:spMkLst>
            <pc:docMk/>
            <pc:sldMk cId="1709998192" sldId="266"/>
            <ac:spMk id="19" creationId="{9A979167-1B95-46DD-967B-950D522EBABD}"/>
          </ac:spMkLst>
        </pc:spChg>
        <pc:spChg chg="mod">
          <ac:chgData name="Frederik Nurnus" userId="4d50a533e7571b85" providerId="LiveId" clId="{6F82F2D0-8618-4AAC-9E5E-E4D8734F381F}" dt="2023-04-21T06:32:59.236" v="656" actId="20577"/>
          <ac:spMkLst>
            <pc:docMk/>
            <pc:sldMk cId="1709998192" sldId="266"/>
            <ac:spMk id="24" creationId="{00000000-0000-0000-0000-000000000000}"/>
          </ac:spMkLst>
        </pc:spChg>
      </pc:sldChg>
      <pc:sldChg chg="addSp delSp modSp mod">
        <pc:chgData name="Frederik Nurnus" userId="4d50a533e7571b85" providerId="LiveId" clId="{6F82F2D0-8618-4AAC-9E5E-E4D8734F381F}" dt="2023-04-21T13:42:44.228" v="882" actId="478"/>
        <pc:sldMkLst>
          <pc:docMk/>
          <pc:sldMk cId="1191227059" sldId="273"/>
        </pc:sldMkLst>
        <pc:spChg chg="mod">
          <ac:chgData name="Frederik Nurnus" userId="4d50a533e7571b85" providerId="LiveId" clId="{6F82F2D0-8618-4AAC-9E5E-E4D8734F381F}" dt="2023-04-21T06:38:48.759" v="674" actId="164"/>
          <ac:spMkLst>
            <pc:docMk/>
            <pc:sldMk cId="1191227059" sldId="273"/>
            <ac:spMk id="6" creationId="{E6B04B2E-724E-3016-054D-EA0407FE7F6A}"/>
          </ac:spMkLst>
        </pc:spChg>
        <pc:grpChg chg="add mod">
          <ac:chgData name="Frederik Nurnus" userId="4d50a533e7571b85" providerId="LiveId" clId="{6F82F2D0-8618-4AAC-9E5E-E4D8734F381F}" dt="2023-04-21T06:38:54.191" v="675" actId="1076"/>
          <ac:grpSpMkLst>
            <pc:docMk/>
            <pc:sldMk cId="1191227059" sldId="273"/>
            <ac:grpSpMk id="4" creationId="{3F1314A5-A0B3-AD42-29B6-01775ADA8932}"/>
          </ac:grpSpMkLst>
        </pc:grpChg>
        <pc:grpChg chg="del mod">
          <ac:chgData name="Frederik Nurnus" userId="4d50a533e7571b85" providerId="LiveId" clId="{6F82F2D0-8618-4AAC-9E5E-E4D8734F381F}" dt="2023-04-21T13:42:44.228" v="882" actId="478"/>
          <ac:grpSpMkLst>
            <pc:docMk/>
            <pc:sldMk cId="1191227059" sldId="273"/>
            <ac:grpSpMk id="10" creationId="{BB339BE7-0E77-DE25-5290-3C640D628F6E}"/>
          </ac:grpSpMkLst>
        </pc:grpChg>
        <pc:grpChg chg="mod">
          <ac:chgData name="Frederik Nurnus" userId="4d50a533e7571b85" providerId="LiveId" clId="{6F82F2D0-8618-4AAC-9E5E-E4D8734F381F}" dt="2023-04-21T06:38:48.759" v="674" actId="164"/>
          <ac:grpSpMkLst>
            <pc:docMk/>
            <pc:sldMk cId="1191227059" sldId="273"/>
            <ac:grpSpMk id="33" creationId="{DC5B4AD4-C8DB-4155-B8E9-7A92F1E25CBF}"/>
          </ac:grpSpMkLst>
        </pc:grpChg>
        <pc:grpChg chg="del">
          <ac:chgData name="Frederik Nurnus" userId="4d50a533e7571b85" providerId="LiveId" clId="{6F82F2D0-8618-4AAC-9E5E-E4D8734F381F}" dt="2023-04-21T06:38:24.659" v="673" actId="478"/>
          <ac:grpSpMkLst>
            <pc:docMk/>
            <pc:sldMk cId="1191227059" sldId="273"/>
            <ac:grpSpMk id="35" creationId="{71576EEE-078C-4672-9934-819CCC559B34}"/>
          </ac:grpSpMkLst>
        </pc:grpChg>
      </pc:sldChg>
      <pc:sldChg chg="modSp mod">
        <pc:chgData name="Frederik Nurnus" userId="4d50a533e7571b85" providerId="LiveId" clId="{6F82F2D0-8618-4AAC-9E5E-E4D8734F381F}" dt="2023-04-20T10:10:13.682" v="150" actId="14100"/>
        <pc:sldMkLst>
          <pc:docMk/>
          <pc:sldMk cId="2219902925" sldId="274"/>
        </pc:sldMkLst>
        <pc:spChg chg="mod">
          <ac:chgData name="Frederik Nurnus" userId="4d50a533e7571b85" providerId="LiveId" clId="{6F82F2D0-8618-4AAC-9E5E-E4D8734F381F}" dt="2023-04-20T10:10:13.682" v="150" actId="14100"/>
          <ac:spMkLst>
            <pc:docMk/>
            <pc:sldMk cId="2219902925" sldId="274"/>
            <ac:spMk id="23" creationId="{0ECDEB77-7F22-475A-ACBA-30D5BE6F0B45}"/>
          </ac:spMkLst>
        </pc:spChg>
      </pc:sldChg>
      <pc:sldChg chg="addSp delSp modSp mod">
        <pc:chgData name="Frederik Nurnus" userId="4d50a533e7571b85" providerId="LiveId" clId="{6F82F2D0-8618-4AAC-9E5E-E4D8734F381F}" dt="2023-04-20T20:47:13.288" v="474" actId="1076"/>
        <pc:sldMkLst>
          <pc:docMk/>
          <pc:sldMk cId="2088162607" sldId="275"/>
        </pc:sldMkLst>
        <pc:spChg chg="add del mod">
          <ac:chgData name="Frederik Nurnus" userId="4d50a533e7571b85" providerId="LiveId" clId="{6F82F2D0-8618-4AAC-9E5E-E4D8734F381F}" dt="2023-04-20T09:19:51.483" v="1" actId="478"/>
          <ac:spMkLst>
            <pc:docMk/>
            <pc:sldMk cId="2088162607" sldId="275"/>
            <ac:spMk id="6" creationId="{8E3CBC83-D5E4-253D-EBE5-D5B2F98D13EA}"/>
          </ac:spMkLst>
        </pc:spChg>
        <pc:spChg chg="add mod">
          <ac:chgData name="Frederik Nurnus" userId="4d50a533e7571b85" providerId="LiveId" clId="{6F82F2D0-8618-4AAC-9E5E-E4D8734F381F}" dt="2023-04-20T13:35:24.976" v="266" actId="1076"/>
          <ac:spMkLst>
            <pc:docMk/>
            <pc:sldMk cId="2088162607" sldId="275"/>
            <ac:spMk id="7" creationId="{635BCB3A-CED3-8640-94C0-9724F8B1395F}"/>
          </ac:spMkLst>
        </pc:spChg>
        <pc:spChg chg="mod topLvl">
          <ac:chgData name="Frederik Nurnus" userId="4d50a533e7571b85" providerId="LiveId" clId="{6F82F2D0-8618-4AAC-9E5E-E4D8734F381F}" dt="2023-04-20T13:35:27.826" v="267" actId="1076"/>
          <ac:spMkLst>
            <pc:docMk/>
            <pc:sldMk cId="2088162607" sldId="275"/>
            <ac:spMk id="10" creationId="{822FC605-1E72-494A-7294-F4BDB8CACD16}"/>
          </ac:spMkLst>
        </pc:spChg>
        <pc:spChg chg="del mod topLvl">
          <ac:chgData name="Frederik Nurnus" userId="4d50a533e7571b85" providerId="LiveId" clId="{6F82F2D0-8618-4AAC-9E5E-E4D8734F381F}" dt="2023-04-20T09:24:18.717" v="60" actId="478"/>
          <ac:spMkLst>
            <pc:docMk/>
            <pc:sldMk cId="2088162607" sldId="275"/>
            <ac:spMk id="12" creationId="{0AACBA8D-0BEF-CA44-A7B6-4891FE35B250}"/>
          </ac:spMkLst>
        </pc:spChg>
        <pc:spChg chg="add mod">
          <ac:chgData name="Frederik Nurnus" userId="4d50a533e7571b85" providerId="LiveId" clId="{6F82F2D0-8618-4AAC-9E5E-E4D8734F381F}" dt="2023-04-20T09:30:10.572" v="128" actId="1076"/>
          <ac:spMkLst>
            <pc:docMk/>
            <pc:sldMk cId="2088162607" sldId="275"/>
            <ac:spMk id="14" creationId="{FD569E37-077C-0696-567B-07B598EDCC21}"/>
          </ac:spMkLst>
        </pc:spChg>
        <pc:spChg chg="add mod">
          <ac:chgData name="Frederik Nurnus" userId="4d50a533e7571b85" providerId="LiveId" clId="{6F82F2D0-8618-4AAC-9E5E-E4D8734F381F}" dt="2023-04-20T13:35:41.106" v="269" actId="1076"/>
          <ac:spMkLst>
            <pc:docMk/>
            <pc:sldMk cId="2088162607" sldId="275"/>
            <ac:spMk id="15" creationId="{448991C7-562D-3135-7903-6E5A809C5867}"/>
          </ac:spMkLst>
        </pc:spChg>
        <pc:spChg chg="add mod">
          <ac:chgData name="Frederik Nurnus" userId="4d50a533e7571b85" providerId="LiveId" clId="{6F82F2D0-8618-4AAC-9E5E-E4D8734F381F}" dt="2023-04-20T10:11:47.716" v="171" actId="1076"/>
          <ac:spMkLst>
            <pc:docMk/>
            <pc:sldMk cId="2088162607" sldId="275"/>
            <ac:spMk id="16" creationId="{DB3711CD-E084-A91D-DEB0-D200D871419B}"/>
          </ac:spMkLst>
        </pc:spChg>
        <pc:spChg chg="add mod">
          <ac:chgData name="Frederik Nurnus" userId="4d50a533e7571b85" providerId="LiveId" clId="{6F82F2D0-8618-4AAC-9E5E-E4D8734F381F}" dt="2023-04-20T13:35:31.513" v="268" actId="1076"/>
          <ac:spMkLst>
            <pc:docMk/>
            <pc:sldMk cId="2088162607" sldId="275"/>
            <ac:spMk id="20" creationId="{A9839653-87F4-57A1-1406-1D9B5A7BDB2F}"/>
          </ac:spMkLst>
        </pc:spChg>
        <pc:spChg chg="add mod">
          <ac:chgData name="Frederik Nurnus" userId="4d50a533e7571b85" providerId="LiveId" clId="{6F82F2D0-8618-4AAC-9E5E-E4D8734F381F}" dt="2023-04-20T10:16:37.711" v="263" actId="1076"/>
          <ac:spMkLst>
            <pc:docMk/>
            <pc:sldMk cId="2088162607" sldId="275"/>
            <ac:spMk id="22" creationId="{D277000F-F3AC-1A07-C05C-76CD4F37E096}"/>
          </ac:spMkLst>
        </pc:spChg>
        <pc:spChg chg="mod">
          <ac:chgData name="Frederik Nurnus" userId="4d50a533e7571b85" providerId="LiveId" clId="{6F82F2D0-8618-4AAC-9E5E-E4D8734F381F}" dt="2023-04-20T10:11:29.707" v="167" actId="1076"/>
          <ac:spMkLst>
            <pc:docMk/>
            <pc:sldMk cId="2088162607" sldId="275"/>
            <ac:spMk id="63" creationId="{693BEBE8-EE3C-0C43-778B-9C0636CE5B0B}"/>
          </ac:spMkLst>
        </pc:spChg>
        <pc:grpChg chg="add del mod">
          <ac:chgData name="Frederik Nurnus" userId="4d50a533e7571b85" providerId="LiveId" clId="{6F82F2D0-8618-4AAC-9E5E-E4D8734F381F}" dt="2023-04-20T09:24:18.717" v="60" actId="478"/>
          <ac:grpSpMkLst>
            <pc:docMk/>
            <pc:sldMk cId="2088162607" sldId="275"/>
            <ac:grpSpMk id="9" creationId="{1D96AF5F-CC85-E686-6FF5-964308FBA86E}"/>
          </ac:grpSpMkLst>
        </pc:grpChg>
        <pc:picChg chg="add mod">
          <ac:chgData name="Frederik Nurnus" userId="4d50a533e7571b85" providerId="LiveId" clId="{6F82F2D0-8618-4AAC-9E5E-E4D8734F381F}" dt="2023-04-20T20:47:13.288" v="474" actId="1076"/>
          <ac:picMkLst>
            <pc:docMk/>
            <pc:sldMk cId="2088162607" sldId="275"/>
            <ac:picMk id="3" creationId="{160E5A6E-DEC4-A790-92E3-FA24A6806BA6}"/>
          </ac:picMkLst>
        </pc:picChg>
        <pc:picChg chg="add del mod">
          <ac:chgData name="Frederik Nurnus" userId="4d50a533e7571b85" providerId="LiveId" clId="{6F82F2D0-8618-4AAC-9E5E-E4D8734F381F}" dt="2023-04-20T19:54:15.768" v="275" actId="478"/>
          <ac:picMkLst>
            <pc:docMk/>
            <pc:sldMk cId="2088162607" sldId="275"/>
            <ac:picMk id="19" creationId="{6934F666-DF1A-50A8-82EB-610636AD7D16}"/>
          </ac:picMkLst>
        </pc:picChg>
      </pc:sldChg>
      <pc:sldChg chg="addSp delSp modSp mod">
        <pc:chgData name="Frederik Nurnus" userId="4d50a533e7571b85" providerId="LiveId" clId="{6F82F2D0-8618-4AAC-9E5E-E4D8734F381F}" dt="2023-04-20T20:57:48.768" v="618" actId="478"/>
        <pc:sldMkLst>
          <pc:docMk/>
          <pc:sldMk cId="2814586248" sldId="276"/>
        </pc:sldMkLst>
        <pc:spChg chg="add mod">
          <ac:chgData name="Frederik Nurnus" userId="4d50a533e7571b85" providerId="LiveId" clId="{6F82F2D0-8618-4AAC-9E5E-E4D8734F381F}" dt="2023-04-20T20:42:33.983" v="440" actId="20577"/>
          <ac:spMkLst>
            <pc:docMk/>
            <pc:sldMk cId="2814586248" sldId="276"/>
            <ac:spMk id="6" creationId="{29CDCF10-0D25-FDFA-E3F5-101D132486A3}"/>
          </ac:spMkLst>
        </pc:spChg>
        <pc:spChg chg="add del mod">
          <ac:chgData name="Frederik Nurnus" userId="4d50a533e7571b85" providerId="LiveId" clId="{6F82F2D0-8618-4AAC-9E5E-E4D8734F381F}" dt="2023-04-20T20:57:48.768" v="618" actId="478"/>
          <ac:spMkLst>
            <pc:docMk/>
            <pc:sldMk cId="2814586248" sldId="276"/>
            <ac:spMk id="7" creationId="{22FB7B64-B1E8-333C-1272-6A26ADF8BACB}"/>
          </ac:spMkLst>
        </pc:spChg>
        <pc:picChg chg="add mod modCrop">
          <ac:chgData name="Frederik Nurnus" userId="4d50a533e7571b85" providerId="LiveId" clId="{6F82F2D0-8618-4AAC-9E5E-E4D8734F381F}" dt="2023-04-20T20:23:53.574" v="308" actId="1076"/>
          <ac:picMkLst>
            <pc:docMk/>
            <pc:sldMk cId="2814586248" sldId="276"/>
            <ac:picMk id="5" creationId="{B29FC561-9C4D-D37E-C33A-E58FD7D104F1}"/>
          </ac:picMkLst>
        </pc:picChg>
      </pc:sldChg>
      <pc:sldChg chg="addSp modSp mod">
        <pc:chgData name="Frederik Nurnus" userId="4d50a533e7571b85" providerId="LiveId" clId="{6F82F2D0-8618-4AAC-9E5E-E4D8734F381F}" dt="2023-04-21T06:44:13.833" v="711" actId="1076"/>
        <pc:sldMkLst>
          <pc:docMk/>
          <pc:sldMk cId="2426154887" sldId="277"/>
        </pc:sldMkLst>
        <pc:spChg chg="add mod">
          <ac:chgData name="Frederik Nurnus" userId="4d50a533e7571b85" providerId="LiveId" clId="{6F82F2D0-8618-4AAC-9E5E-E4D8734F381F}" dt="2023-04-21T06:40:50.772" v="680" actId="14100"/>
          <ac:spMkLst>
            <pc:docMk/>
            <pc:sldMk cId="2426154887" sldId="277"/>
            <ac:spMk id="4" creationId="{A8D6DBA8-8E55-DBC4-1323-87AB69F276AA}"/>
          </ac:spMkLst>
        </pc:spChg>
        <pc:spChg chg="add mod">
          <ac:chgData name="Frederik Nurnus" userId="4d50a533e7571b85" providerId="LiveId" clId="{6F82F2D0-8618-4AAC-9E5E-E4D8734F381F}" dt="2023-04-20T20:59:20.813" v="646" actId="1076"/>
          <ac:spMkLst>
            <pc:docMk/>
            <pc:sldMk cId="2426154887" sldId="277"/>
            <ac:spMk id="6" creationId="{94B9B93B-531F-0589-A82F-99E12BEA5B41}"/>
          </ac:spMkLst>
        </pc:spChg>
        <pc:spChg chg="add mod">
          <ac:chgData name="Frederik Nurnus" userId="4d50a533e7571b85" providerId="LiveId" clId="{6F82F2D0-8618-4AAC-9E5E-E4D8734F381F}" dt="2023-04-21T06:41:06.565" v="683" actId="14100"/>
          <ac:spMkLst>
            <pc:docMk/>
            <pc:sldMk cId="2426154887" sldId="277"/>
            <ac:spMk id="7" creationId="{5C3B7249-283C-9AC6-AB9F-118E5008C698}"/>
          </ac:spMkLst>
        </pc:spChg>
        <pc:spChg chg="add mod">
          <ac:chgData name="Frederik Nurnus" userId="4d50a533e7571b85" providerId="LiveId" clId="{6F82F2D0-8618-4AAC-9E5E-E4D8734F381F}" dt="2023-04-21T06:41:26.574" v="688" actId="14100"/>
          <ac:spMkLst>
            <pc:docMk/>
            <pc:sldMk cId="2426154887" sldId="277"/>
            <ac:spMk id="8" creationId="{4D2D0318-4246-A760-887D-8BFAF05100D9}"/>
          </ac:spMkLst>
        </pc:spChg>
        <pc:picChg chg="add mod modCrop">
          <ac:chgData name="Frederik Nurnus" userId="4d50a533e7571b85" providerId="LiveId" clId="{6F82F2D0-8618-4AAC-9E5E-E4D8734F381F}" dt="2023-04-21T06:44:13.833" v="711" actId="1076"/>
          <ac:picMkLst>
            <pc:docMk/>
            <pc:sldMk cId="2426154887" sldId="277"/>
            <ac:picMk id="5" creationId="{2DD3D60E-178B-CA6D-9D1B-3EB7ED629212}"/>
          </ac:picMkLst>
        </pc:picChg>
      </pc:sldChg>
      <pc:sldChg chg="addSp modSp mod">
        <pc:chgData name="Frederik Nurnus" userId="4d50a533e7571b85" providerId="LiveId" clId="{6F82F2D0-8618-4AAC-9E5E-E4D8734F381F}" dt="2023-04-21T06:53:48.355" v="816" actId="692"/>
        <pc:sldMkLst>
          <pc:docMk/>
          <pc:sldMk cId="1570725821" sldId="278"/>
        </pc:sldMkLst>
        <pc:picChg chg="add mod modCrop">
          <ac:chgData name="Frederik Nurnus" userId="4d50a533e7571b85" providerId="LiveId" clId="{6F82F2D0-8618-4AAC-9E5E-E4D8734F381F}" dt="2023-04-21T06:53:13.475" v="799" actId="14100"/>
          <ac:picMkLst>
            <pc:docMk/>
            <pc:sldMk cId="1570725821" sldId="278"/>
            <ac:picMk id="5" creationId="{F8DF6206-D5F9-02D3-BC63-AFFE35134285}"/>
          </ac:picMkLst>
        </pc:picChg>
        <pc:cxnChg chg="add mod">
          <ac:chgData name="Frederik Nurnus" userId="4d50a533e7571b85" providerId="LiveId" clId="{6F82F2D0-8618-4AAC-9E5E-E4D8734F381F}" dt="2023-04-21T06:53:48.355" v="816" actId="692"/>
          <ac:cxnSpMkLst>
            <pc:docMk/>
            <pc:sldMk cId="1570725821" sldId="278"/>
            <ac:cxnSpMk id="7" creationId="{9E3BFF75-E4CD-06BC-2E1D-4ADFBCB54BD9}"/>
          </ac:cxnSpMkLst>
        </pc:cxnChg>
      </pc:sldChg>
      <pc:sldChg chg="addSp delSp modSp mod ord">
        <pc:chgData name="Frederik Nurnus" userId="4d50a533e7571b85" providerId="LiveId" clId="{6F82F2D0-8618-4AAC-9E5E-E4D8734F381F}" dt="2023-04-21T08:35:47.157" v="847"/>
        <pc:sldMkLst>
          <pc:docMk/>
          <pc:sldMk cId="2953144138" sldId="279"/>
        </pc:sldMkLst>
        <pc:spChg chg="add">
          <ac:chgData name="Frederik Nurnus" userId="4d50a533e7571b85" providerId="LiveId" clId="{6F82F2D0-8618-4AAC-9E5E-E4D8734F381F}" dt="2023-04-21T08:23:20.007" v="825" actId="22"/>
          <ac:spMkLst>
            <pc:docMk/>
            <pc:sldMk cId="2953144138" sldId="279"/>
            <ac:spMk id="8" creationId="{7614FC39-C1E1-2C36-AB17-251F786EE4DA}"/>
          </ac:spMkLst>
        </pc:spChg>
        <pc:graphicFrameChg chg="add del mod">
          <ac:chgData name="Frederik Nurnus" userId="4d50a533e7571b85" providerId="LiveId" clId="{6F82F2D0-8618-4AAC-9E5E-E4D8734F381F}" dt="2023-04-21T08:09:32.324" v="819" actId="478"/>
          <ac:graphicFrameMkLst>
            <pc:docMk/>
            <pc:sldMk cId="2953144138" sldId="279"/>
            <ac:graphicFrameMk id="4" creationId="{1A7A1B59-3C32-DE00-9CE7-3A580D857365}"/>
          </ac:graphicFrameMkLst>
        </pc:graphicFrameChg>
        <pc:graphicFrameChg chg="add del mod">
          <ac:chgData name="Frederik Nurnus" userId="4d50a533e7571b85" providerId="LiveId" clId="{6F82F2D0-8618-4AAC-9E5E-E4D8734F381F}" dt="2023-04-21T08:11:02.244" v="821" actId="478"/>
          <ac:graphicFrameMkLst>
            <pc:docMk/>
            <pc:sldMk cId="2953144138" sldId="279"/>
            <ac:graphicFrameMk id="5" creationId="{195D4976-27DF-0D43-327E-B1090D61E339}"/>
          </ac:graphicFrameMkLst>
        </pc:graphicFrameChg>
        <pc:graphicFrameChg chg="add del mod">
          <ac:chgData name="Frederik Nurnus" userId="4d50a533e7571b85" providerId="LiveId" clId="{6F82F2D0-8618-4AAC-9E5E-E4D8734F381F}" dt="2023-04-21T08:18:02.061" v="824" actId="478"/>
          <ac:graphicFrameMkLst>
            <pc:docMk/>
            <pc:sldMk cId="2953144138" sldId="279"/>
            <ac:graphicFrameMk id="6" creationId="{895BDA42-90F1-5309-FBB5-DE84178F195A}"/>
          </ac:graphicFrameMkLst>
        </pc:graphicFrameChg>
      </pc:sldChg>
      <pc:sldChg chg="delSp add del mod">
        <pc:chgData name="Frederik Nurnus" userId="4d50a533e7571b85" providerId="LiveId" clId="{6F82F2D0-8618-4AAC-9E5E-E4D8734F381F}" dt="2023-04-20T10:09:45.496" v="138" actId="47"/>
        <pc:sldMkLst>
          <pc:docMk/>
          <pc:sldMk cId="596704281" sldId="280"/>
        </pc:sldMkLst>
        <pc:spChg chg="del">
          <ac:chgData name="Frederik Nurnus" userId="4d50a533e7571b85" providerId="LiveId" clId="{6F82F2D0-8618-4AAC-9E5E-E4D8734F381F}" dt="2023-04-20T09:25:24.468" v="65" actId="478"/>
          <ac:spMkLst>
            <pc:docMk/>
            <pc:sldMk cId="596704281" sldId="280"/>
            <ac:spMk id="7" creationId="{635BCB3A-CED3-8640-94C0-9724F8B1395F}"/>
          </ac:spMkLst>
        </pc:spChg>
        <pc:spChg chg="del">
          <ac:chgData name="Frederik Nurnus" userId="4d50a533e7571b85" providerId="LiveId" clId="{6F82F2D0-8618-4AAC-9E5E-E4D8734F381F}" dt="2023-04-20T09:25:28.306" v="66" actId="478"/>
          <ac:spMkLst>
            <pc:docMk/>
            <pc:sldMk cId="596704281" sldId="280"/>
            <ac:spMk id="10" creationId="{822FC605-1E72-494A-7294-F4BDB8CACD16}"/>
          </ac:spMkLst>
        </pc:spChg>
      </pc:sldChg>
      <pc:sldChg chg="addSp delSp modSp add mod ord">
        <pc:chgData name="Frederik Nurnus" userId="4d50a533e7571b85" providerId="LiveId" clId="{6F82F2D0-8618-4AAC-9E5E-E4D8734F381F}" dt="2023-04-21T12:15:32.815" v="876"/>
        <pc:sldMkLst>
          <pc:docMk/>
          <pc:sldMk cId="2448380956" sldId="280"/>
        </pc:sldMkLst>
        <pc:spChg chg="add mod">
          <ac:chgData name="Frederik Nurnus" userId="4d50a533e7571b85" providerId="LiveId" clId="{6F82F2D0-8618-4AAC-9E5E-E4D8734F381F}" dt="2023-04-20T20:49:37.279" v="514" actId="1076"/>
          <ac:spMkLst>
            <pc:docMk/>
            <pc:sldMk cId="2448380956" sldId="280"/>
            <ac:spMk id="6" creationId="{5A6CC7B5-464E-25B1-D16E-58E2890DE4D1}"/>
          </ac:spMkLst>
        </pc:spChg>
        <pc:spChg chg="add mod">
          <ac:chgData name="Frederik Nurnus" userId="4d50a533e7571b85" providerId="LiveId" clId="{6F82F2D0-8618-4AAC-9E5E-E4D8734F381F}" dt="2023-04-20T20:53:53.514" v="603" actId="1076"/>
          <ac:spMkLst>
            <pc:docMk/>
            <pc:sldMk cId="2448380956" sldId="280"/>
            <ac:spMk id="8" creationId="{857025AD-1903-6B3B-033D-9C346A280754}"/>
          </ac:spMkLst>
        </pc:spChg>
        <pc:picChg chg="add mod">
          <ac:chgData name="Frederik Nurnus" userId="4d50a533e7571b85" providerId="LiveId" clId="{6F82F2D0-8618-4AAC-9E5E-E4D8734F381F}" dt="2023-04-20T20:52:04.160" v="561" actId="1076"/>
          <ac:picMkLst>
            <pc:docMk/>
            <pc:sldMk cId="2448380956" sldId="280"/>
            <ac:picMk id="4" creationId="{8E743129-8804-3D9B-007E-20507FC9EB48}"/>
          </ac:picMkLst>
        </pc:picChg>
        <pc:picChg chg="del">
          <ac:chgData name="Frederik Nurnus" userId="4d50a533e7571b85" providerId="LiveId" clId="{6F82F2D0-8618-4AAC-9E5E-E4D8734F381F}" dt="2023-04-20T20:23:24.620" v="300" actId="478"/>
          <ac:picMkLst>
            <pc:docMk/>
            <pc:sldMk cId="2448380956" sldId="280"/>
            <ac:picMk id="5" creationId="{B29FC561-9C4D-D37E-C33A-E58FD7D104F1}"/>
          </ac:picMkLst>
        </pc:picChg>
      </pc:sldChg>
      <pc:sldChg chg="modSp add mod">
        <pc:chgData name="Frederik Nurnus" userId="4d50a533e7571b85" providerId="LiveId" clId="{6F82F2D0-8618-4AAC-9E5E-E4D8734F381F}" dt="2023-04-20T20:58:28.595" v="628" actId="20577"/>
        <pc:sldMkLst>
          <pc:docMk/>
          <pc:sldMk cId="2489747782" sldId="281"/>
        </pc:sldMkLst>
        <pc:spChg chg="mod">
          <ac:chgData name="Frederik Nurnus" userId="4d50a533e7571b85" providerId="LiveId" clId="{6F82F2D0-8618-4AAC-9E5E-E4D8734F381F}" dt="2023-04-20T20:58:28.595" v="628" actId="20577"/>
          <ac:spMkLst>
            <pc:docMk/>
            <pc:sldMk cId="2489747782" sldId="281"/>
            <ac:spMk id="6" creationId="{29CDCF10-0D25-FDFA-E3F5-101D132486A3}"/>
          </ac:spMkLst>
        </pc:spChg>
      </pc:sldChg>
      <pc:sldChg chg="addSp delSp modSp add mod">
        <pc:chgData name="Frederik Nurnus" userId="4d50a533e7571b85" providerId="LiveId" clId="{6F82F2D0-8618-4AAC-9E5E-E4D8734F381F}" dt="2023-04-21T06:50:37.403" v="787" actId="1076"/>
        <pc:sldMkLst>
          <pc:docMk/>
          <pc:sldMk cId="1064571076" sldId="282"/>
        </pc:sldMkLst>
        <pc:spChg chg="del mod">
          <ac:chgData name="Frederik Nurnus" userId="4d50a533e7571b85" providerId="LiveId" clId="{6F82F2D0-8618-4AAC-9E5E-E4D8734F381F}" dt="2023-04-21T06:43:10.176" v="698" actId="478"/>
          <ac:spMkLst>
            <pc:docMk/>
            <pc:sldMk cId="1064571076" sldId="282"/>
            <ac:spMk id="4" creationId="{A8D6DBA8-8E55-DBC4-1323-87AB69F276AA}"/>
          </ac:spMkLst>
        </pc:spChg>
        <pc:spChg chg="mod ord">
          <ac:chgData name="Frederik Nurnus" userId="4d50a533e7571b85" providerId="LiveId" clId="{6F82F2D0-8618-4AAC-9E5E-E4D8734F381F}" dt="2023-04-21T06:44:54.176" v="731" actId="170"/>
          <ac:spMkLst>
            <pc:docMk/>
            <pc:sldMk cId="1064571076" sldId="282"/>
            <ac:spMk id="6" creationId="{94B9B93B-531F-0589-A82F-99E12BEA5B41}"/>
          </ac:spMkLst>
        </pc:spChg>
        <pc:spChg chg="del">
          <ac:chgData name="Frederik Nurnus" userId="4d50a533e7571b85" providerId="LiveId" clId="{6F82F2D0-8618-4AAC-9E5E-E4D8734F381F}" dt="2023-04-21T06:43:10.940" v="699" actId="478"/>
          <ac:spMkLst>
            <pc:docMk/>
            <pc:sldMk cId="1064571076" sldId="282"/>
            <ac:spMk id="7" creationId="{5C3B7249-283C-9AC6-AB9F-118E5008C698}"/>
          </ac:spMkLst>
        </pc:spChg>
        <pc:spChg chg="del">
          <ac:chgData name="Frederik Nurnus" userId="4d50a533e7571b85" providerId="LiveId" clId="{6F82F2D0-8618-4AAC-9E5E-E4D8734F381F}" dt="2023-04-21T06:43:11.936" v="700" actId="478"/>
          <ac:spMkLst>
            <pc:docMk/>
            <pc:sldMk cId="1064571076" sldId="282"/>
            <ac:spMk id="8" creationId="{4D2D0318-4246-A760-887D-8BFAF05100D9}"/>
          </ac:spMkLst>
        </pc:spChg>
        <pc:spChg chg="add mod">
          <ac:chgData name="Frederik Nurnus" userId="4d50a533e7571b85" providerId="LiveId" clId="{6F82F2D0-8618-4AAC-9E5E-E4D8734F381F}" dt="2023-04-21T06:46:09.790" v="761" actId="1076"/>
          <ac:spMkLst>
            <pc:docMk/>
            <pc:sldMk cId="1064571076" sldId="282"/>
            <ac:spMk id="12" creationId="{3682D898-D8F3-9B96-8282-E3B0948BED67}"/>
          </ac:spMkLst>
        </pc:spChg>
        <pc:spChg chg="add mod">
          <ac:chgData name="Frederik Nurnus" userId="4d50a533e7571b85" providerId="LiveId" clId="{6F82F2D0-8618-4AAC-9E5E-E4D8734F381F}" dt="2023-04-21T06:50:37.403" v="787" actId="1076"/>
          <ac:spMkLst>
            <pc:docMk/>
            <pc:sldMk cId="1064571076" sldId="282"/>
            <ac:spMk id="14" creationId="{A9DD147B-06A7-7015-A060-CAF86D12A7DE}"/>
          </ac:spMkLst>
        </pc:spChg>
        <pc:picChg chg="del">
          <ac:chgData name="Frederik Nurnus" userId="4d50a533e7571b85" providerId="LiveId" clId="{6F82F2D0-8618-4AAC-9E5E-E4D8734F381F}" dt="2023-04-21T06:43:09.198" v="696" actId="478"/>
          <ac:picMkLst>
            <pc:docMk/>
            <pc:sldMk cId="1064571076" sldId="282"/>
            <ac:picMk id="5" creationId="{2DD3D60E-178B-CA6D-9D1B-3EB7ED629212}"/>
          </ac:picMkLst>
        </pc:picChg>
        <pc:picChg chg="add mod modCrop">
          <ac:chgData name="Frederik Nurnus" userId="4d50a533e7571b85" providerId="LiveId" clId="{6F82F2D0-8618-4AAC-9E5E-E4D8734F381F}" dt="2023-04-21T06:44:29.046" v="730" actId="1076"/>
          <ac:picMkLst>
            <pc:docMk/>
            <pc:sldMk cId="1064571076" sldId="282"/>
            <ac:picMk id="10" creationId="{985286BF-8CA8-3855-CE9D-EC51B401BB0A}"/>
          </ac:picMkLst>
        </pc:picChg>
      </pc:sldChg>
      <pc:sldChg chg="addSp delSp modSp add mod">
        <pc:chgData name="Frederik Nurnus" userId="4d50a533e7571b85" providerId="LiveId" clId="{6F82F2D0-8618-4AAC-9E5E-E4D8734F381F}" dt="2023-04-21T06:50:48.300" v="789" actId="1076"/>
        <pc:sldMkLst>
          <pc:docMk/>
          <pc:sldMk cId="3943623808" sldId="283"/>
        </pc:sldMkLst>
        <pc:spChg chg="mod ord">
          <ac:chgData name="Frederik Nurnus" userId="4d50a533e7571b85" providerId="LiveId" clId="{6F82F2D0-8618-4AAC-9E5E-E4D8734F381F}" dt="2023-04-21T06:49:48.094" v="776" actId="20577"/>
          <ac:spMkLst>
            <pc:docMk/>
            <pc:sldMk cId="3943623808" sldId="283"/>
            <ac:spMk id="6" creationId="{94B9B93B-531F-0589-A82F-99E12BEA5B41}"/>
          </ac:spMkLst>
        </pc:spChg>
        <pc:spChg chg="add mod">
          <ac:chgData name="Frederik Nurnus" userId="4d50a533e7571b85" providerId="LiveId" clId="{6F82F2D0-8618-4AAC-9E5E-E4D8734F381F}" dt="2023-04-21T06:50:48.300" v="789" actId="1076"/>
          <ac:spMkLst>
            <pc:docMk/>
            <pc:sldMk cId="3943623808" sldId="283"/>
            <ac:spMk id="7" creationId="{EEA0B252-AEC0-51E7-EA97-8B6435F3FB41}"/>
          </ac:spMkLst>
        </pc:spChg>
        <pc:picChg chg="add mod modCrop">
          <ac:chgData name="Frederik Nurnus" userId="4d50a533e7571b85" providerId="LiveId" clId="{6F82F2D0-8618-4AAC-9E5E-E4D8734F381F}" dt="2023-04-21T06:49:13.729" v="772" actId="1076"/>
          <ac:picMkLst>
            <pc:docMk/>
            <pc:sldMk cId="3943623808" sldId="283"/>
            <ac:picMk id="5" creationId="{54A37010-A87F-AA53-C679-BE1D5381592C}"/>
          </ac:picMkLst>
        </pc:picChg>
        <pc:picChg chg="del">
          <ac:chgData name="Frederik Nurnus" userId="4d50a533e7571b85" providerId="LiveId" clId="{6F82F2D0-8618-4AAC-9E5E-E4D8734F381F}" dt="2023-04-21T06:47:50.279" v="763" actId="478"/>
          <ac:picMkLst>
            <pc:docMk/>
            <pc:sldMk cId="3943623808" sldId="283"/>
            <ac:picMk id="10" creationId="{985286BF-8CA8-3855-CE9D-EC51B401BB0A}"/>
          </ac:picMkLst>
        </pc:picChg>
      </pc:sldChg>
      <pc:sldChg chg="addSp delSp modSp add mod">
        <pc:chgData name="Frederik Nurnus" userId="4d50a533e7571b85" providerId="LiveId" clId="{6F82F2D0-8618-4AAC-9E5E-E4D8734F381F}" dt="2023-04-21T13:25:12.927" v="877"/>
        <pc:sldMkLst>
          <pc:docMk/>
          <pc:sldMk cId="3231085124" sldId="284"/>
        </pc:sldMkLst>
        <pc:spChg chg="del">
          <ac:chgData name="Frederik Nurnus" userId="4d50a533e7571b85" providerId="LiveId" clId="{6F82F2D0-8618-4AAC-9E5E-E4D8734F381F}" dt="2023-04-21T08:28:43.003" v="827" actId="478"/>
          <ac:spMkLst>
            <pc:docMk/>
            <pc:sldMk cId="3231085124" sldId="284"/>
            <ac:spMk id="8" creationId="{7614FC39-C1E1-2C36-AB17-251F786EE4DA}"/>
          </ac:spMkLst>
        </pc:spChg>
        <pc:graphicFrameChg chg="add del mod">
          <ac:chgData name="Frederik Nurnus" userId="4d50a533e7571b85" providerId="LiveId" clId="{6F82F2D0-8618-4AAC-9E5E-E4D8734F381F}" dt="2023-04-21T08:30:39.088" v="829" actId="478"/>
          <ac:graphicFrameMkLst>
            <pc:docMk/>
            <pc:sldMk cId="3231085124" sldId="284"/>
            <ac:graphicFrameMk id="4" creationId="{C85C4A8A-53C6-5492-935A-B0589D44618A}"/>
          </ac:graphicFrameMkLst>
        </pc:graphicFrameChg>
        <pc:graphicFrameChg chg="add mod">
          <ac:chgData name="Frederik Nurnus" userId="4d50a533e7571b85" providerId="LiveId" clId="{6F82F2D0-8618-4AAC-9E5E-E4D8734F381F}" dt="2023-04-21T13:25:12.927" v="877"/>
          <ac:graphicFrameMkLst>
            <pc:docMk/>
            <pc:sldMk cId="3231085124" sldId="284"/>
            <ac:graphicFrameMk id="5" creationId="{E72F4A08-8B9E-0139-8B64-0E399CFA7E02}"/>
          </ac:graphicFrameMkLst>
        </pc:graphicFrameChg>
      </pc:sldChg>
      <pc:sldChg chg="add">
        <pc:chgData name="Frederik Nurnus" userId="4d50a533e7571b85" providerId="LiveId" clId="{6F82F2D0-8618-4AAC-9E5E-E4D8734F381F}" dt="2023-04-21T08:39:02.550" v="848"/>
        <pc:sldMkLst>
          <pc:docMk/>
          <pc:sldMk cId="650070543" sldId="285"/>
        </pc:sldMkLst>
      </pc:sldChg>
      <pc:sldChg chg="addSp delSp modSp add mod">
        <pc:chgData name="Frederik Nurnus" userId="4d50a533e7571b85" providerId="LiveId" clId="{6F82F2D0-8618-4AAC-9E5E-E4D8734F381F}" dt="2023-04-21T11:59:05.005" v="866" actId="1076"/>
        <pc:sldMkLst>
          <pc:docMk/>
          <pc:sldMk cId="56839246" sldId="286"/>
        </pc:sldMkLst>
        <pc:spChg chg="del">
          <ac:chgData name="Frederik Nurnus" userId="4d50a533e7571b85" providerId="LiveId" clId="{6F82F2D0-8618-4AAC-9E5E-E4D8734F381F}" dt="2023-04-21T11:56:48.403" v="852" actId="478"/>
          <ac:spMkLst>
            <pc:docMk/>
            <pc:sldMk cId="56839246" sldId="286"/>
            <ac:spMk id="7" creationId="{635BCB3A-CED3-8640-94C0-9724F8B1395F}"/>
          </ac:spMkLst>
        </pc:spChg>
        <pc:spChg chg="del">
          <ac:chgData name="Frederik Nurnus" userId="4d50a533e7571b85" providerId="LiveId" clId="{6F82F2D0-8618-4AAC-9E5E-E4D8734F381F}" dt="2023-04-21T11:56:52.224" v="853" actId="478"/>
          <ac:spMkLst>
            <pc:docMk/>
            <pc:sldMk cId="56839246" sldId="286"/>
            <ac:spMk id="10" creationId="{822FC605-1E72-494A-7294-F4BDB8CACD16}"/>
          </ac:spMkLst>
        </pc:spChg>
        <pc:spChg chg="del">
          <ac:chgData name="Frederik Nurnus" userId="4d50a533e7571b85" providerId="LiveId" clId="{6F82F2D0-8618-4AAC-9E5E-E4D8734F381F}" dt="2023-04-21T11:57:01.515" v="856" actId="478"/>
          <ac:spMkLst>
            <pc:docMk/>
            <pc:sldMk cId="56839246" sldId="286"/>
            <ac:spMk id="15" creationId="{448991C7-562D-3135-7903-6E5A809C5867}"/>
          </ac:spMkLst>
        </pc:spChg>
        <pc:spChg chg="del mod">
          <ac:chgData name="Frederik Nurnus" userId="4d50a533e7571b85" providerId="LiveId" clId="{6F82F2D0-8618-4AAC-9E5E-E4D8734F381F}" dt="2023-04-21T11:57:03.825" v="858" actId="478"/>
          <ac:spMkLst>
            <pc:docMk/>
            <pc:sldMk cId="56839246" sldId="286"/>
            <ac:spMk id="16" creationId="{DB3711CD-E084-A91D-DEB0-D200D871419B}"/>
          </ac:spMkLst>
        </pc:spChg>
        <pc:spChg chg="del">
          <ac:chgData name="Frederik Nurnus" userId="4d50a533e7571b85" providerId="LiveId" clId="{6F82F2D0-8618-4AAC-9E5E-E4D8734F381F}" dt="2023-04-21T11:56:55.521" v="854" actId="478"/>
          <ac:spMkLst>
            <pc:docMk/>
            <pc:sldMk cId="56839246" sldId="286"/>
            <ac:spMk id="20" creationId="{A9839653-87F4-57A1-1406-1D9B5A7BDB2F}"/>
          </ac:spMkLst>
        </pc:spChg>
        <pc:spChg chg="del">
          <ac:chgData name="Frederik Nurnus" userId="4d50a533e7571b85" providerId="LiveId" clId="{6F82F2D0-8618-4AAC-9E5E-E4D8734F381F}" dt="2023-04-21T11:56:57.537" v="855" actId="478"/>
          <ac:spMkLst>
            <pc:docMk/>
            <pc:sldMk cId="56839246" sldId="286"/>
            <ac:spMk id="22" creationId="{D277000F-F3AC-1A07-C05C-76CD4F37E096}"/>
          </ac:spMkLst>
        </pc:spChg>
        <pc:picChg chg="del">
          <ac:chgData name="Frederik Nurnus" userId="4d50a533e7571b85" providerId="LiveId" clId="{6F82F2D0-8618-4AAC-9E5E-E4D8734F381F}" dt="2023-04-21T11:56:42.228" v="850" actId="478"/>
          <ac:picMkLst>
            <pc:docMk/>
            <pc:sldMk cId="56839246" sldId="286"/>
            <ac:picMk id="3" creationId="{160E5A6E-DEC4-A790-92E3-FA24A6806BA6}"/>
          </ac:picMkLst>
        </pc:picChg>
        <pc:picChg chg="add del mod">
          <ac:chgData name="Frederik Nurnus" userId="4d50a533e7571b85" providerId="LiveId" clId="{6F82F2D0-8618-4AAC-9E5E-E4D8734F381F}" dt="2023-04-21T11:58:33.984" v="860" actId="478"/>
          <ac:picMkLst>
            <pc:docMk/>
            <pc:sldMk cId="56839246" sldId="286"/>
            <ac:picMk id="4" creationId="{F1D3F918-9E70-A5AF-2955-19407C3BBD8A}"/>
          </ac:picMkLst>
        </pc:picChg>
        <pc:picChg chg="add mod">
          <ac:chgData name="Frederik Nurnus" userId="4d50a533e7571b85" providerId="LiveId" clId="{6F82F2D0-8618-4AAC-9E5E-E4D8734F381F}" dt="2023-04-21T11:59:05.005" v="866" actId="1076"/>
          <ac:picMkLst>
            <pc:docMk/>
            <pc:sldMk cId="56839246" sldId="286"/>
            <ac:picMk id="6" creationId="{503B0504-0162-B2D9-D2AF-C59C1C3645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A49AE-D7DC-4737-93F5-74C2ED3734B0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9878E-0105-45E9-981F-D7BFB405316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8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7882-DF53-4178-99FE-9AEB4021C27F}" type="datetime1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4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66D4-F270-415D-8CE5-A4C79A7C895A}" type="datetime1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8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252D4966-95B9-4A55-BCA4-9EB442EFF0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F4E445D-FE3D-42A6-A29E-1A54FEE2DE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40748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67121 w 1709871"/>
              <a:gd name="connsiteY1" fmla="*/ 0 h 1832397"/>
              <a:gd name="connsiteX2" fmla="*/ 1709871 w 1709871"/>
              <a:gd name="connsiteY2" fmla="*/ 24275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67121" y="0"/>
                </a:lnTo>
                <a:cubicBezTo>
                  <a:pt x="1601188" y="0"/>
                  <a:pt x="1709871" y="108683"/>
                  <a:pt x="1709871" y="24275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ACFBC2-531D-434F-AA3F-1EA7A6F61B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4995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96154 w 1709871"/>
              <a:gd name="connsiteY1" fmla="*/ 0 h 1832397"/>
              <a:gd name="connsiteX2" fmla="*/ 1709871 w 1709871"/>
              <a:gd name="connsiteY2" fmla="*/ 213717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96154" y="0"/>
                </a:lnTo>
                <a:cubicBezTo>
                  <a:pt x="1614187" y="0"/>
                  <a:pt x="1709871" y="95684"/>
                  <a:pt x="1709871" y="213717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ACDC1F2-4150-4E13-96EE-8FCD3DC565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49241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525171 w 1709871"/>
              <a:gd name="connsiteY1" fmla="*/ 0 h 1832397"/>
              <a:gd name="connsiteX2" fmla="*/ 1709871 w 1709871"/>
              <a:gd name="connsiteY2" fmla="*/ 18470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525171" y="0"/>
                </a:lnTo>
                <a:cubicBezTo>
                  <a:pt x="1627178" y="0"/>
                  <a:pt x="1709871" y="82693"/>
                  <a:pt x="1709871" y="18470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6F69AF0C-D3DA-4B08-BCDC-BB9B6720BA52}" type="datetime1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3764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9F9B-2A2A-46D0-9F2E-9A91E67F9294}" type="datetime1">
              <a:rPr lang="en-US" smtClean="0"/>
              <a:t>4/21/2023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835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37AD-FC75-47EE-A9B0-CBBA53889D60}" type="datetime1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93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67F1B-8397-4CA0-BDC1-F24A511A27C5}" type="datetime1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E43C-B1FC-452D-9B5E-AD3A526CC6EE}" type="datetime1">
              <a:rPr lang="en-US" smtClean="0"/>
              <a:t>4/21/2023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D4FCB-EC8D-4D74-B35E-675AB4A0A815}" type="datetime1">
              <a:rPr lang="en-US" smtClean="0"/>
              <a:t>4/21/2023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6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DBE2-5A55-47A7-A7D2-3E92E031603A}" type="datetime1">
              <a:rPr lang="en-US" smtClean="0"/>
              <a:t>4/21/2023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1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E8D4-D570-4289-A9A5-061D11D38195}" type="datetime1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8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9AF3-8A33-42F6-9F22-44CCD2E48EF8}" type="datetime1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4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7F9A-1623-4279-865D-3386593A110C}" type="datetime1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6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8758" y="1825625"/>
            <a:ext cx="102144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93584-EAB6-4880-A597-387756282434}" type="datetime1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56289-2E4F-41AB-AC96-A58CF64457E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24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9" r:id="rId12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7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8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9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package" Target="../embeddings/Microsoft_Excel_Worksheet.xlsx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Relationship Id="rId14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hyperlink" Target="https://d.docs.live.net/4d50a533e7571b85/Dokumente/Modellvergleich.xlsx" TargetMode="External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2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1F00B-9F63-4EE7-BDEB-D37C9DA3E8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1545574" y="2078036"/>
            <a:ext cx="3298569" cy="3647317"/>
          </a:xfrm>
          <a:prstGeom prst="rect">
            <a:avLst/>
          </a:prstGeom>
        </p:spPr>
      </p:pic>
      <p:pic>
        <p:nvPicPr>
          <p:cNvPr id="6" name="Picture Placeholder 19">
            <a:extLst>
              <a:ext uri="{FF2B5EF4-FFF2-40B4-BE49-F238E27FC236}">
                <a16:creationId xmlns:a16="http://schemas.microsoft.com/office/drawing/2014/main" id="{EB5FD75A-99CB-4697-A33C-556EFF2732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5" r="41343"/>
          <a:stretch/>
        </p:blipFill>
        <p:spPr>
          <a:xfrm>
            <a:off x="6799811" y="0"/>
            <a:ext cx="539219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</a:t>
            </a:fld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3C5AA22-459F-ADCE-EDE7-5E2259CA6E5A}"/>
              </a:ext>
            </a:extLst>
          </p:cNvPr>
          <p:cNvSpPr txBox="1"/>
          <p:nvPr/>
        </p:nvSpPr>
        <p:spPr>
          <a:xfrm rot="20091491">
            <a:off x="452117" y="2858851"/>
            <a:ext cx="64416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800" dirty="0">
                <a:latin typeface="Sprayerz" panose="02000000000000000000" pitchFamily="2" charset="0"/>
              </a:rPr>
              <a:t>h a c k i n g</a:t>
            </a:r>
          </a:p>
        </p:txBody>
      </p:sp>
    </p:spTree>
    <p:extLst>
      <p:ext uri="{BB962C8B-B14F-4D97-AF65-F5344CB8AC3E}">
        <p14:creationId xmlns:p14="http://schemas.microsoft.com/office/powerpoint/2010/main" val="1254364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D0DD1489-4064-47B9-89AC-3B8A4753C10A}"/>
              </a:ext>
            </a:extLst>
          </p:cNvPr>
          <p:cNvSpPr/>
          <p:nvPr/>
        </p:nvSpPr>
        <p:spPr>
          <a:xfrm>
            <a:off x="-5576172" y="728091"/>
            <a:ext cx="6480000" cy="6480000"/>
          </a:xfrm>
          <a:prstGeom prst="arc">
            <a:avLst>
              <a:gd name="adj1" fmla="val 18489715"/>
              <a:gd name="adj2" fmla="val 2866577"/>
            </a:avLst>
          </a:prstGeom>
          <a:ln w="47625">
            <a:gradFill>
              <a:gsLst>
                <a:gs pos="53100">
                  <a:schemeClr val="bg1">
                    <a:lumMod val="85000"/>
                  </a:schemeClr>
                </a:gs>
                <a:gs pos="0">
                  <a:schemeClr val="bg1">
                    <a:lumMod val="85000"/>
                    <a:alpha val="30000"/>
                  </a:schemeClr>
                </a:gs>
                <a:gs pos="100000">
                  <a:schemeClr val="bg1">
                    <a:lumMod val="85000"/>
                    <a:alpha val="2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50">
            <a:extLst>
              <a:ext uri="{FF2B5EF4-FFF2-40B4-BE49-F238E27FC236}">
                <a16:creationId xmlns:a16="http://schemas.microsoft.com/office/drawing/2014/main" id="{9B8F46D4-7A00-1BAB-37A4-2727A4FDD7B8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7141DBE3-D4AC-E65E-C996-F57398B77FA7}"/>
              </a:ext>
            </a:extLst>
          </p:cNvPr>
          <p:cNvSpPr/>
          <p:nvPr/>
        </p:nvSpPr>
        <p:spPr>
          <a:xfrm rot="16200000">
            <a:off x="732239" y="3795398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AA6C6E9D-C2C6-DA26-3D55-0BCC4D81720A}"/>
              </a:ext>
            </a:extLst>
          </p:cNvPr>
          <p:cNvSpPr/>
          <p:nvPr/>
        </p:nvSpPr>
        <p:spPr>
          <a:xfrm rot="16200000">
            <a:off x="594923" y="2854341"/>
            <a:ext cx="360000" cy="360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17" name="Oval 8">
            <a:extLst>
              <a:ext uri="{FF2B5EF4-FFF2-40B4-BE49-F238E27FC236}">
                <a16:creationId xmlns:a16="http://schemas.microsoft.com/office/drawing/2014/main" id="{3A6728C9-DB9C-E8FD-08FB-D168BAACD9B3}"/>
              </a:ext>
            </a:extLst>
          </p:cNvPr>
          <p:cNvSpPr/>
          <p:nvPr/>
        </p:nvSpPr>
        <p:spPr>
          <a:xfrm rot="16200000">
            <a:off x="592767" y="4706057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sp>
        <p:nvSpPr>
          <p:cNvPr id="18" name="Oval 8">
            <a:extLst>
              <a:ext uri="{FF2B5EF4-FFF2-40B4-BE49-F238E27FC236}">
                <a16:creationId xmlns:a16="http://schemas.microsoft.com/office/drawing/2014/main" id="{87CACCD4-A7B5-A5F1-E38D-1AF83339EFBE}"/>
              </a:ext>
            </a:extLst>
          </p:cNvPr>
          <p:cNvSpPr/>
          <p:nvPr/>
        </p:nvSpPr>
        <p:spPr>
          <a:xfrm rot="16200000">
            <a:off x="142883" y="1913284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sp>
        <p:nvSpPr>
          <p:cNvPr id="21" name="Oval 8">
            <a:extLst>
              <a:ext uri="{FF2B5EF4-FFF2-40B4-BE49-F238E27FC236}">
                <a16:creationId xmlns:a16="http://schemas.microsoft.com/office/drawing/2014/main" id="{F80846BF-712D-DEDE-015A-8F813B56ABAE}"/>
              </a:ext>
            </a:extLst>
          </p:cNvPr>
          <p:cNvSpPr/>
          <p:nvPr/>
        </p:nvSpPr>
        <p:spPr>
          <a:xfrm rot="16200000">
            <a:off x="142883" y="5624497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pic>
        <p:nvPicPr>
          <p:cNvPr id="44" name="Grafik 43" descr="Fernglas Silhouette">
            <a:extLst>
              <a:ext uri="{FF2B5EF4-FFF2-40B4-BE49-F238E27FC236}">
                <a16:creationId xmlns:a16="http://schemas.microsoft.com/office/drawing/2014/main" id="{0CA35AE4-D560-2F15-A0AC-48AC4CAB6F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883" y="1947758"/>
            <a:ext cx="270000" cy="270000"/>
          </a:xfrm>
          <a:prstGeom prst="rect">
            <a:avLst/>
          </a:prstGeom>
        </p:spPr>
      </p:pic>
      <p:pic>
        <p:nvPicPr>
          <p:cNvPr id="46" name="Grafik 45" descr="Eimer und Wischmopp Silhouette">
            <a:extLst>
              <a:ext uri="{FF2B5EF4-FFF2-40B4-BE49-F238E27FC236}">
                <a16:creationId xmlns:a16="http://schemas.microsoft.com/office/drawing/2014/main" id="{7BBC40A0-A2FF-ADD6-2F5B-22B12BB3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 t="3867"/>
          <a:stretch/>
        </p:blipFill>
        <p:spPr>
          <a:xfrm>
            <a:off x="684139" y="2906424"/>
            <a:ext cx="168208" cy="270000"/>
          </a:xfrm>
          <a:prstGeom prst="parallelogram">
            <a:avLst>
              <a:gd name="adj" fmla="val 16340"/>
            </a:avLst>
          </a:prstGeom>
        </p:spPr>
      </p:pic>
      <p:pic>
        <p:nvPicPr>
          <p:cNvPr id="48" name="Grafik 47" descr="Balkendiagramm Silhouette">
            <a:extLst>
              <a:ext uri="{FF2B5EF4-FFF2-40B4-BE49-F238E27FC236}">
                <a16:creationId xmlns:a16="http://schemas.microsoft.com/office/drawing/2014/main" id="{C01C7403-05EB-7B1A-396D-23DA799DB6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080" y="3833091"/>
            <a:ext cx="270000" cy="270000"/>
          </a:xfrm>
          <a:prstGeom prst="rect">
            <a:avLst/>
          </a:prstGeom>
        </p:spPr>
      </p:pic>
      <p:pic>
        <p:nvPicPr>
          <p:cNvPr id="52" name="Grafik 51" descr="Daumen hoch-Zeichen Silhouette">
            <a:extLst>
              <a:ext uri="{FF2B5EF4-FFF2-40B4-BE49-F238E27FC236}">
                <a16:creationId xmlns:a16="http://schemas.microsoft.com/office/drawing/2014/main" id="{7D7DE4CC-0401-A948-D2DF-99AE56EDB0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923" y="4741856"/>
            <a:ext cx="270000" cy="270000"/>
          </a:xfrm>
          <a:prstGeom prst="rect">
            <a:avLst/>
          </a:prstGeom>
        </p:spPr>
      </p:pic>
      <p:pic>
        <p:nvPicPr>
          <p:cNvPr id="54" name="Grafik 53" descr="Brainstorming Silhouette">
            <a:extLst>
              <a:ext uri="{FF2B5EF4-FFF2-40B4-BE49-F238E27FC236}">
                <a16:creationId xmlns:a16="http://schemas.microsoft.com/office/drawing/2014/main" id="{8CEFED9B-5941-88B0-4D41-948755EAE5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5534" y="5674310"/>
            <a:ext cx="270000" cy="270000"/>
          </a:xfrm>
          <a:prstGeom prst="rect">
            <a:avLst/>
          </a:prstGeom>
        </p:spPr>
      </p:pic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B9B45D61-0A04-C274-3375-5450A5555F37}"/>
              </a:ext>
            </a:extLst>
          </p:cNvPr>
          <p:cNvGrpSpPr/>
          <p:nvPr/>
        </p:nvGrpSpPr>
        <p:grpSpPr>
          <a:xfrm>
            <a:off x="10934891" y="5980098"/>
            <a:ext cx="1514863" cy="731264"/>
            <a:chOff x="42795" y="555174"/>
            <a:chExt cx="1514863" cy="731264"/>
          </a:xfrm>
        </p:grpSpPr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6BC04AAB-ABB8-E1FF-C385-4F1EBA6D7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1" t="12973" r="13878" b="12973"/>
            <a:stretch/>
          </p:blipFill>
          <p:spPr>
            <a:xfrm>
              <a:off x="327416" y="555174"/>
              <a:ext cx="661342" cy="731264"/>
            </a:xfrm>
            <a:prstGeom prst="rect">
              <a:avLst/>
            </a:prstGeom>
          </p:spPr>
        </p:pic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309C4555-3661-A49D-6E43-9F0101B844C2}"/>
                </a:ext>
              </a:extLst>
            </p:cNvPr>
            <p:cNvSpPr txBox="1"/>
            <p:nvPr/>
          </p:nvSpPr>
          <p:spPr>
            <a:xfrm rot="20091491">
              <a:off x="42795" y="618969"/>
              <a:ext cx="151486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700" dirty="0">
                  <a:latin typeface="Sprayerz" panose="02000000000000000000" pitchFamily="2" charset="0"/>
                </a:rPr>
                <a:t>h a c k i n g</a:t>
              </a:r>
            </a:p>
          </p:txBody>
        </p:sp>
      </p:grpSp>
      <p:sp>
        <p:nvSpPr>
          <p:cNvPr id="62" name="Freeform: Shape 50">
            <a:extLst>
              <a:ext uri="{FF2B5EF4-FFF2-40B4-BE49-F238E27FC236}">
                <a16:creationId xmlns:a16="http://schemas.microsoft.com/office/drawing/2014/main" id="{7BD26D75-AFAD-1066-F52E-36E7AF7A011F}"/>
              </a:ext>
            </a:extLst>
          </p:cNvPr>
          <p:cNvSpPr/>
          <p:nvPr/>
        </p:nvSpPr>
        <p:spPr>
          <a:xfrm>
            <a:off x="10230163" y="-39172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3" name="Freeform: Shape 49">
            <a:extLst>
              <a:ext uri="{FF2B5EF4-FFF2-40B4-BE49-F238E27FC236}">
                <a16:creationId xmlns:a16="http://schemas.microsoft.com/office/drawing/2014/main" id="{693BEBE8-EE3C-0C43-778B-9C0636CE5B0B}"/>
              </a:ext>
            </a:extLst>
          </p:cNvPr>
          <p:cNvSpPr/>
          <p:nvPr/>
        </p:nvSpPr>
        <p:spPr>
          <a:xfrm rot="6029922">
            <a:off x="2579374" y="-1624231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: Shape 49">
            <a:extLst>
              <a:ext uri="{FF2B5EF4-FFF2-40B4-BE49-F238E27FC236}">
                <a16:creationId xmlns:a16="http://schemas.microsoft.com/office/drawing/2014/main" id="{0F2BE7E8-4872-FC50-4695-A6FA538F5428}"/>
              </a:ext>
            </a:extLst>
          </p:cNvPr>
          <p:cNvSpPr/>
          <p:nvPr/>
        </p:nvSpPr>
        <p:spPr>
          <a:xfrm rot="16200000">
            <a:off x="4275169" y="2745729"/>
            <a:ext cx="3893537" cy="7200000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9FC561-9C4D-D37E-C33A-E58FD7D104F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4903" t="34692" r="32597" b="15527"/>
          <a:stretch/>
        </p:blipFill>
        <p:spPr>
          <a:xfrm>
            <a:off x="2402631" y="324782"/>
            <a:ext cx="7638611" cy="4074178"/>
          </a:xfrm>
          <a:prstGeom prst="rect">
            <a:avLst/>
          </a:prstGeom>
        </p:spPr>
      </p:pic>
      <p:sp>
        <p:nvSpPr>
          <p:cNvPr id="6" name="Rectangle 18">
            <a:extLst>
              <a:ext uri="{FF2B5EF4-FFF2-40B4-BE49-F238E27FC236}">
                <a16:creationId xmlns:a16="http://schemas.microsoft.com/office/drawing/2014/main" id="{29CDCF10-0D25-FDFA-E3F5-101D132486A3}"/>
              </a:ext>
            </a:extLst>
          </p:cNvPr>
          <p:cNvSpPr/>
          <p:nvPr/>
        </p:nvSpPr>
        <p:spPr>
          <a:xfrm>
            <a:off x="2183089" y="4398960"/>
            <a:ext cx="9522576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Normalised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Attraction Index 	  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Room Type		 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Cleanliness Rating		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Bedrooms		</a:t>
            </a:r>
          </a:p>
        </p:txBody>
      </p:sp>
    </p:spTree>
    <p:extLst>
      <p:ext uri="{BB962C8B-B14F-4D97-AF65-F5344CB8AC3E}">
        <p14:creationId xmlns:p14="http://schemas.microsoft.com/office/powerpoint/2010/main" val="2489747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D0DD1489-4064-47B9-89AC-3B8A4753C10A}"/>
              </a:ext>
            </a:extLst>
          </p:cNvPr>
          <p:cNvSpPr/>
          <p:nvPr/>
        </p:nvSpPr>
        <p:spPr>
          <a:xfrm>
            <a:off x="-5576172" y="728091"/>
            <a:ext cx="6480000" cy="6480000"/>
          </a:xfrm>
          <a:prstGeom prst="arc">
            <a:avLst>
              <a:gd name="adj1" fmla="val 18489715"/>
              <a:gd name="adj2" fmla="val 2866577"/>
            </a:avLst>
          </a:prstGeom>
          <a:ln w="47625">
            <a:gradFill>
              <a:gsLst>
                <a:gs pos="53100">
                  <a:schemeClr val="bg1">
                    <a:lumMod val="85000"/>
                  </a:schemeClr>
                </a:gs>
                <a:gs pos="0">
                  <a:schemeClr val="bg1">
                    <a:lumMod val="85000"/>
                    <a:alpha val="30000"/>
                  </a:schemeClr>
                </a:gs>
                <a:gs pos="100000">
                  <a:schemeClr val="bg1">
                    <a:lumMod val="85000"/>
                    <a:alpha val="2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50">
            <a:extLst>
              <a:ext uri="{FF2B5EF4-FFF2-40B4-BE49-F238E27FC236}">
                <a16:creationId xmlns:a16="http://schemas.microsoft.com/office/drawing/2014/main" id="{9B8F46D4-7A00-1BAB-37A4-2727A4FDD7B8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7141DBE3-D4AC-E65E-C996-F57398B77FA7}"/>
              </a:ext>
            </a:extLst>
          </p:cNvPr>
          <p:cNvSpPr/>
          <p:nvPr/>
        </p:nvSpPr>
        <p:spPr>
          <a:xfrm rot="16200000">
            <a:off x="732239" y="3795398"/>
            <a:ext cx="360000" cy="360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AA6C6E9D-C2C6-DA26-3D55-0BCC4D81720A}"/>
              </a:ext>
            </a:extLst>
          </p:cNvPr>
          <p:cNvSpPr/>
          <p:nvPr/>
        </p:nvSpPr>
        <p:spPr>
          <a:xfrm rot="16200000">
            <a:off x="594923" y="2854341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17" name="Oval 8">
            <a:extLst>
              <a:ext uri="{FF2B5EF4-FFF2-40B4-BE49-F238E27FC236}">
                <a16:creationId xmlns:a16="http://schemas.microsoft.com/office/drawing/2014/main" id="{3A6728C9-DB9C-E8FD-08FB-D168BAACD9B3}"/>
              </a:ext>
            </a:extLst>
          </p:cNvPr>
          <p:cNvSpPr/>
          <p:nvPr/>
        </p:nvSpPr>
        <p:spPr>
          <a:xfrm rot="16200000">
            <a:off x="592767" y="4706057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sp>
        <p:nvSpPr>
          <p:cNvPr id="18" name="Oval 8">
            <a:extLst>
              <a:ext uri="{FF2B5EF4-FFF2-40B4-BE49-F238E27FC236}">
                <a16:creationId xmlns:a16="http://schemas.microsoft.com/office/drawing/2014/main" id="{87CACCD4-A7B5-A5F1-E38D-1AF83339EFBE}"/>
              </a:ext>
            </a:extLst>
          </p:cNvPr>
          <p:cNvSpPr/>
          <p:nvPr/>
        </p:nvSpPr>
        <p:spPr>
          <a:xfrm rot="16200000">
            <a:off x="142883" y="1913284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sp>
        <p:nvSpPr>
          <p:cNvPr id="21" name="Oval 8">
            <a:extLst>
              <a:ext uri="{FF2B5EF4-FFF2-40B4-BE49-F238E27FC236}">
                <a16:creationId xmlns:a16="http://schemas.microsoft.com/office/drawing/2014/main" id="{F80846BF-712D-DEDE-015A-8F813B56ABAE}"/>
              </a:ext>
            </a:extLst>
          </p:cNvPr>
          <p:cNvSpPr/>
          <p:nvPr/>
        </p:nvSpPr>
        <p:spPr>
          <a:xfrm rot="16200000">
            <a:off x="142883" y="5624497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pic>
        <p:nvPicPr>
          <p:cNvPr id="44" name="Grafik 43" descr="Fernglas Silhouette">
            <a:extLst>
              <a:ext uri="{FF2B5EF4-FFF2-40B4-BE49-F238E27FC236}">
                <a16:creationId xmlns:a16="http://schemas.microsoft.com/office/drawing/2014/main" id="{0CA35AE4-D560-2F15-A0AC-48AC4CAB6F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883" y="1947758"/>
            <a:ext cx="270000" cy="270000"/>
          </a:xfrm>
          <a:prstGeom prst="rect">
            <a:avLst/>
          </a:prstGeom>
        </p:spPr>
      </p:pic>
      <p:pic>
        <p:nvPicPr>
          <p:cNvPr id="46" name="Grafik 45" descr="Eimer und Wischmopp Silhouette">
            <a:extLst>
              <a:ext uri="{FF2B5EF4-FFF2-40B4-BE49-F238E27FC236}">
                <a16:creationId xmlns:a16="http://schemas.microsoft.com/office/drawing/2014/main" id="{7BBC40A0-A2FF-ADD6-2F5B-22B12BB3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 t="3867"/>
          <a:stretch/>
        </p:blipFill>
        <p:spPr>
          <a:xfrm>
            <a:off x="684139" y="2906424"/>
            <a:ext cx="168208" cy="270000"/>
          </a:xfrm>
          <a:prstGeom prst="parallelogram">
            <a:avLst>
              <a:gd name="adj" fmla="val 16340"/>
            </a:avLst>
          </a:prstGeom>
        </p:spPr>
      </p:pic>
      <p:pic>
        <p:nvPicPr>
          <p:cNvPr id="48" name="Grafik 47" descr="Balkendiagramm Silhouette">
            <a:extLst>
              <a:ext uri="{FF2B5EF4-FFF2-40B4-BE49-F238E27FC236}">
                <a16:creationId xmlns:a16="http://schemas.microsoft.com/office/drawing/2014/main" id="{C01C7403-05EB-7B1A-396D-23DA799DB6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080" y="3833091"/>
            <a:ext cx="270000" cy="270000"/>
          </a:xfrm>
          <a:prstGeom prst="rect">
            <a:avLst/>
          </a:prstGeom>
        </p:spPr>
      </p:pic>
      <p:pic>
        <p:nvPicPr>
          <p:cNvPr id="52" name="Grafik 51" descr="Daumen hoch-Zeichen Silhouette">
            <a:extLst>
              <a:ext uri="{FF2B5EF4-FFF2-40B4-BE49-F238E27FC236}">
                <a16:creationId xmlns:a16="http://schemas.microsoft.com/office/drawing/2014/main" id="{7D7DE4CC-0401-A948-D2DF-99AE56EDB0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923" y="4741856"/>
            <a:ext cx="270000" cy="270000"/>
          </a:xfrm>
          <a:prstGeom prst="rect">
            <a:avLst/>
          </a:prstGeom>
        </p:spPr>
      </p:pic>
      <p:pic>
        <p:nvPicPr>
          <p:cNvPr id="54" name="Grafik 53" descr="Brainstorming Silhouette">
            <a:extLst>
              <a:ext uri="{FF2B5EF4-FFF2-40B4-BE49-F238E27FC236}">
                <a16:creationId xmlns:a16="http://schemas.microsoft.com/office/drawing/2014/main" id="{8CEFED9B-5941-88B0-4D41-948755EAE5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5534" y="5674310"/>
            <a:ext cx="270000" cy="270000"/>
          </a:xfrm>
          <a:prstGeom prst="rect">
            <a:avLst/>
          </a:prstGeom>
        </p:spPr>
      </p:pic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B9B45D61-0A04-C274-3375-5450A5555F37}"/>
              </a:ext>
            </a:extLst>
          </p:cNvPr>
          <p:cNvGrpSpPr/>
          <p:nvPr/>
        </p:nvGrpSpPr>
        <p:grpSpPr>
          <a:xfrm>
            <a:off x="10934891" y="5980098"/>
            <a:ext cx="1514863" cy="731264"/>
            <a:chOff x="42795" y="555174"/>
            <a:chExt cx="1514863" cy="731264"/>
          </a:xfrm>
        </p:grpSpPr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6BC04AAB-ABB8-E1FF-C385-4F1EBA6D7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1" t="12973" r="13878" b="12973"/>
            <a:stretch/>
          </p:blipFill>
          <p:spPr>
            <a:xfrm>
              <a:off x="327416" y="555174"/>
              <a:ext cx="661342" cy="731264"/>
            </a:xfrm>
            <a:prstGeom prst="rect">
              <a:avLst/>
            </a:prstGeom>
          </p:spPr>
        </p:pic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309C4555-3661-A49D-6E43-9F0101B844C2}"/>
                </a:ext>
              </a:extLst>
            </p:cNvPr>
            <p:cNvSpPr txBox="1"/>
            <p:nvPr/>
          </p:nvSpPr>
          <p:spPr>
            <a:xfrm rot="20091491">
              <a:off x="42795" y="618969"/>
              <a:ext cx="151486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700" dirty="0">
                  <a:latin typeface="Sprayerz" panose="02000000000000000000" pitchFamily="2" charset="0"/>
                </a:rPr>
                <a:t>h a c k i n g</a:t>
              </a:r>
            </a:p>
          </p:txBody>
        </p:sp>
      </p:grpSp>
      <p:sp>
        <p:nvSpPr>
          <p:cNvPr id="62" name="Freeform: Shape 50">
            <a:extLst>
              <a:ext uri="{FF2B5EF4-FFF2-40B4-BE49-F238E27FC236}">
                <a16:creationId xmlns:a16="http://schemas.microsoft.com/office/drawing/2014/main" id="{7BD26D75-AFAD-1066-F52E-36E7AF7A011F}"/>
              </a:ext>
            </a:extLst>
          </p:cNvPr>
          <p:cNvSpPr/>
          <p:nvPr/>
        </p:nvSpPr>
        <p:spPr>
          <a:xfrm>
            <a:off x="10230163" y="-39172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3" name="Freeform: Shape 49">
            <a:extLst>
              <a:ext uri="{FF2B5EF4-FFF2-40B4-BE49-F238E27FC236}">
                <a16:creationId xmlns:a16="http://schemas.microsoft.com/office/drawing/2014/main" id="{693BEBE8-EE3C-0C43-778B-9C0636CE5B0B}"/>
              </a:ext>
            </a:extLst>
          </p:cNvPr>
          <p:cNvSpPr/>
          <p:nvPr/>
        </p:nvSpPr>
        <p:spPr>
          <a:xfrm rot="6029922">
            <a:off x="2579374" y="-1624231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: Shape 49">
            <a:extLst>
              <a:ext uri="{FF2B5EF4-FFF2-40B4-BE49-F238E27FC236}">
                <a16:creationId xmlns:a16="http://schemas.microsoft.com/office/drawing/2014/main" id="{38491B89-0E23-D6DF-644C-80BD6CA6B6F8}"/>
              </a:ext>
            </a:extLst>
          </p:cNvPr>
          <p:cNvSpPr/>
          <p:nvPr/>
        </p:nvSpPr>
        <p:spPr>
          <a:xfrm rot="16200000">
            <a:off x="4275169" y="2745729"/>
            <a:ext cx="3893537" cy="7200000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DD3D60E-178B-CA6D-9D1B-3EB7ED62921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3677" t="25588" r="56451" b="23529"/>
          <a:stretch/>
        </p:blipFill>
        <p:spPr>
          <a:xfrm>
            <a:off x="3240000" y="720000"/>
            <a:ext cx="5760000" cy="5518860"/>
          </a:xfrm>
          <a:prstGeom prst="rect">
            <a:avLst/>
          </a:pr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94B9B93B-531F-0589-A82F-99E12BEA5B41}"/>
              </a:ext>
            </a:extLst>
          </p:cNvPr>
          <p:cNvSpPr/>
          <p:nvPr/>
        </p:nvSpPr>
        <p:spPr>
          <a:xfrm rot="19634704">
            <a:off x="2338435" y="745638"/>
            <a:ext cx="25206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600" b="1" dirty="0">
                <a:solidFill>
                  <a:srgbClr val="FD6C70"/>
                </a:solidFill>
              </a:rPr>
              <a:t>1st Iteration</a:t>
            </a:r>
            <a:endParaRPr lang="en-GB" sz="3600" b="1" dirty="0">
              <a:solidFill>
                <a:srgbClr val="FD6C70"/>
              </a:solidFill>
              <a:latin typeface="+mj-lt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D6DBA8-8E55-DBC4-1323-87AB69F276AA}"/>
              </a:ext>
            </a:extLst>
          </p:cNvPr>
          <p:cNvSpPr/>
          <p:nvPr/>
        </p:nvSpPr>
        <p:spPr>
          <a:xfrm>
            <a:off x="3472304" y="3429000"/>
            <a:ext cx="5329300" cy="293051"/>
          </a:xfrm>
          <a:prstGeom prst="rect">
            <a:avLst/>
          </a:prstGeom>
          <a:solidFill>
            <a:srgbClr val="FF5A5F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C3B7249-283C-9AC6-AB9F-118E5008C698}"/>
              </a:ext>
            </a:extLst>
          </p:cNvPr>
          <p:cNvSpPr/>
          <p:nvPr/>
        </p:nvSpPr>
        <p:spPr>
          <a:xfrm>
            <a:off x="3487062" y="2797495"/>
            <a:ext cx="5329300" cy="147116"/>
          </a:xfrm>
          <a:prstGeom prst="rect">
            <a:avLst/>
          </a:prstGeom>
          <a:solidFill>
            <a:srgbClr val="FF5A5F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D2D0318-4246-A760-887D-8BFAF05100D9}"/>
              </a:ext>
            </a:extLst>
          </p:cNvPr>
          <p:cNvSpPr/>
          <p:nvPr/>
        </p:nvSpPr>
        <p:spPr>
          <a:xfrm>
            <a:off x="5580352" y="995245"/>
            <a:ext cx="2254485" cy="147116"/>
          </a:xfrm>
          <a:prstGeom prst="rect">
            <a:avLst/>
          </a:prstGeom>
          <a:solidFill>
            <a:srgbClr val="FF5A5F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6154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D0DD1489-4064-47B9-89AC-3B8A4753C10A}"/>
              </a:ext>
            </a:extLst>
          </p:cNvPr>
          <p:cNvSpPr/>
          <p:nvPr/>
        </p:nvSpPr>
        <p:spPr>
          <a:xfrm>
            <a:off x="-5576172" y="728091"/>
            <a:ext cx="6480000" cy="6480000"/>
          </a:xfrm>
          <a:prstGeom prst="arc">
            <a:avLst>
              <a:gd name="adj1" fmla="val 18489715"/>
              <a:gd name="adj2" fmla="val 2866577"/>
            </a:avLst>
          </a:prstGeom>
          <a:ln w="47625">
            <a:gradFill>
              <a:gsLst>
                <a:gs pos="53100">
                  <a:schemeClr val="bg1">
                    <a:lumMod val="85000"/>
                  </a:schemeClr>
                </a:gs>
                <a:gs pos="0">
                  <a:schemeClr val="bg1">
                    <a:lumMod val="85000"/>
                    <a:alpha val="30000"/>
                  </a:schemeClr>
                </a:gs>
                <a:gs pos="100000">
                  <a:schemeClr val="bg1">
                    <a:lumMod val="85000"/>
                    <a:alpha val="2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50">
            <a:extLst>
              <a:ext uri="{FF2B5EF4-FFF2-40B4-BE49-F238E27FC236}">
                <a16:creationId xmlns:a16="http://schemas.microsoft.com/office/drawing/2014/main" id="{9B8F46D4-7A00-1BAB-37A4-2727A4FDD7B8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7141DBE3-D4AC-E65E-C996-F57398B77FA7}"/>
              </a:ext>
            </a:extLst>
          </p:cNvPr>
          <p:cNvSpPr/>
          <p:nvPr/>
        </p:nvSpPr>
        <p:spPr>
          <a:xfrm rot="16200000">
            <a:off x="732239" y="3795398"/>
            <a:ext cx="360000" cy="360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AA6C6E9D-C2C6-DA26-3D55-0BCC4D81720A}"/>
              </a:ext>
            </a:extLst>
          </p:cNvPr>
          <p:cNvSpPr/>
          <p:nvPr/>
        </p:nvSpPr>
        <p:spPr>
          <a:xfrm rot="16200000">
            <a:off x="594923" y="2854341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17" name="Oval 8">
            <a:extLst>
              <a:ext uri="{FF2B5EF4-FFF2-40B4-BE49-F238E27FC236}">
                <a16:creationId xmlns:a16="http://schemas.microsoft.com/office/drawing/2014/main" id="{3A6728C9-DB9C-E8FD-08FB-D168BAACD9B3}"/>
              </a:ext>
            </a:extLst>
          </p:cNvPr>
          <p:cNvSpPr/>
          <p:nvPr/>
        </p:nvSpPr>
        <p:spPr>
          <a:xfrm rot="16200000">
            <a:off x="592767" y="4706057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sp>
        <p:nvSpPr>
          <p:cNvPr id="18" name="Oval 8">
            <a:extLst>
              <a:ext uri="{FF2B5EF4-FFF2-40B4-BE49-F238E27FC236}">
                <a16:creationId xmlns:a16="http://schemas.microsoft.com/office/drawing/2014/main" id="{87CACCD4-A7B5-A5F1-E38D-1AF83339EFBE}"/>
              </a:ext>
            </a:extLst>
          </p:cNvPr>
          <p:cNvSpPr/>
          <p:nvPr/>
        </p:nvSpPr>
        <p:spPr>
          <a:xfrm rot="16200000">
            <a:off x="142883" y="1913284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sp>
        <p:nvSpPr>
          <p:cNvPr id="21" name="Oval 8">
            <a:extLst>
              <a:ext uri="{FF2B5EF4-FFF2-40B4-BE49-F238E27FC236}">
                <a16:creationId xmlns:a16="http://schemas.microsoft.com/office/drawing/2014/main" id="{F80846BF-712D-DEDE-015A-8F813B56ABAE}"/>
              </a:ext>
            </a:extLst>
          </p:cNvPr>
          <p:cNvSpPr/>
          <p:nvPr/>
        </p:nvSpPr>
        <p:spPr>
          <a:xfrm rot="16200000">
            <a:off x="142883" y="5624497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pic>
        <p:nvPicPr>
          <p:cNvPr id="44" name="Grafik 43" descr="Fernglas Silhouette">
            <a:extLst>
              <a:ext uri="{FF2B5EF4-FFF2-40B4-BE49-F238E27FC236}">
                <a16:creationId xmlns:a16="http://schemas.microsoft.com/office/drawing/2014/main" id="{0CA35AE4-D560-2F15-A0AC-48AC4CAB6F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883" y="1947758"/>
            <a:ext cx="270000" cy="270000"/>
          </a:xfrm>
          <a:prstGeom prst="rect">
            <a:avLst/>
          </a:prstGeom>
        </p:spPr>
      </p:pic>
      <p:pic>
        <p:nvPicPr>
          <p:cNvPr id="46" name="Grafik 45" descr="Eimer und Wischmopp Silhouette">
            <a:extLst>
              <a:ext uri="{FF2B5EF4-FFF2-40B4-BE49-F238E27FC236}">
                <a16:creationId xmlns:a16="http://schemas.microsoft.com/office/drawing/2014/main" id="{7BBC40A0-A2FF-ADD6-2F5B-22B12BB3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 t="3867"/>
          <a:stretch/>
        </p:blipFill>
        <p:spPr>
          <a:xfrm>
            <a:off x="684139" y="2906424"/>
            <a:ext cx="168208" cy="270000"/>
          </a:xfrm>
          <a:prstGeom prst="parallelogram">
            <a:avLst>
              <a:gd name="adj" fmla="val 16340"/>
            </a:avLst>
          </a:prstGeom>
        </p:spPr>
      </p:pic>
      <p:pic>
        <p:nvPicPr>
          <p:cNvPr id="48" name="Grafik 47" descr="Balkendiagramm Silhouette">
            <a:extLst>
              <a:ext uri="{FF2B5EF4-FFF2-40B4-BE49-F238E27FC236}">
                <a16:creationId xmlns:a16="http://schemas.microsoft.com/office/drawing/2014/main" id="{C01C7403-05EB-7B1A-396D-23DA799DB6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080" y="3833091"/>
            <a:ext cx="270000" cy="270000"/>
          </a:xfrm>
          <a:prstGeom prst="rect">
            <a:avLst/>
          </a:prstGeom>
        </p:spPr>
      </p:pic>
      <p:pic>
        <p:nvPicPr>
          <p:cNvPr id="52" name="Grafik 51" descr="Daumen hoch-Zeichen Silhouette">
            <a:extLst>
              <a:ext uri="{FF2B5EF4-FFF2-40B4-BE49-F238E27FC236}">
                <a16:creationId xmlns:a16="http://schemas.microsoft.com/office/drawing/2014/main" id="{7D7DE4CC-0401-A948-D2DF-99AE56EDB0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923" y="4741856"/>
            <a:ext cx="270000" cy="270000"/>
          </a:xfrm>
          <a:prstGeom prst="rect">
            <a:avLst/>
          </a:prstGeom>
        </p:spPr>
      </p:pic>
      <p:pic>
        <p:nvPicPr>
          <p:cNvPr id="54" name="Grafik 53" descr="Brainstorming Silhouette">
            <a:extLst>
              <a:ext uri="{FF2B5EF4-FFF2-40B4-BE49-F238E27FC236}">
                <a16:creationId xmlns:a16="http://schemas.microsoft.com/office/drawing/2014/main" id="{8CEFED9B-5941-88B0-4D41-948755EAE5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5534" y="5674310"/>
            <a:ext cx="270000" cy="270000"/>
          </a:xfrm>
          <a:prstGeom prst="rect">
            <a:avLst/>
          </a:prstGeom>
        </p:spPr>
      </p:pic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B9B45D61-0A04-C274-3375-5450A5555F37}"/>
              </a:ext>
            </a:extLst>
          </p:cNvPr>
          <p:cNvGrpSpPr/>
          <p:nvPr/>
        </p:nvGrpSpPr>
        <p:grpSpPr>
          <a:xfrm>
            <a:off x="10934891" y="5980098"/>
            <a:ext cx="1514863" cy="731264"/>
            <a:chOff x="42795" y="555174"/>
            <a:chExt cx="1514863" cy="731264"/>
          </a:xfrm>
        </p:grpSpPr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6BC04AAB-ABB8-E1FF-C385-4F1EBA6D7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1" t="12973" r="13878" b="12973"/>
            <a:stretch/>
          </p:blipFill>
          <p:spPr>
            <a:xfrm>
              <a:off x="327416" y="555174"/>
              <a:ext cx="661342" cy="731264"/>
            </a:xfrm>
            <a:prstGeom prst="rect">
              <a:avLst/>
            </a:prstGeom>
          </p:spPr>
        </p:pic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309C4555-3661-A49D-6E43-9F0101B844C2}"/>
                </a:ext>
              </a:extLst>
            </p:cNvPr>
            <p:cNvSpPr txBox="1"/>
            <p:nvPr/>
          </p:nvSpPr>
          <p:spPr>
            <a:xfrm rot="20091491">
              <a:off x="42795" y="618969"/>
              <a:ext cx="151486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700" dirty="0">
                  <a:latin typeface="Sprayerz" panose="02000000000000000000" pitchFamily="2" charset="0"/>
                </a:rPr>
                <a:t>h a c k i n g</a:t>
              </a:r>
            </a:p>
          </p:txBody>
        </p:sp>
      </p:grpSp>
      <p:sp>
        <p:nvSpPr>
          <p:cNvPr id="62" name="Freeform: Shape 50">
            <a:extLst>
              <a:ext uri="{FF2B5EF4-FFF2-40B4-BE49-F238E27FC236}">
                <a16:creationId xmlns:a16="http://schemas.microsoft.com/office/drawing/2014/main" id="{7BD26D75-AFAD-1066-F52E-36E7AF7A011F}"/>
              </a:ext>
            </a:extLst>
          </p:cNvPr>
          <p:cNvSpPr/>
          <p:nvPr/>
        </p:nvSpPr>
        <p:spPr>
          <a:xfrm>
            <a:off x="10230163" y="-39172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3" name="Freeform: Shape 49">
            <a:extLst>
              <a:ext uri="{FF2B5EF4-FFF2-40B4-BE49-F238E27FC236}">
                <a16:creationId xmlns:a16="http://schemas.microsoft.com/office/drawing/2014/main" id="{693BEBE8-EE3C-0C43-778B-9C0636CE5B0B}"/>
              </a:ext>
            </a:extLst>
          </p:cNvPr>
          <p:cNvSpPr/>
          <p:nvPr/>
        </p:nvSpPr>
        <p:spPr>
          <a:xfrm rot="6029922">
            <a:off x="2579374" y="-1624231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: Shape 49">
            <a:extLst>
              <a:ext uri="{FF2B5EF4-FFF2-40B4-BE49-F238E27FC236}">
                <a16:creationId xmlns:a16="http://schemas.microsoft.com/office/drawing/2014/main" id="{38491B89-0E23-D6DF-644C-80BD6CA6B6F8}"/>
              </a:ext>
            </a:extLst>
          </p:cNvPr>
          <p:cNvSpPr/>
          <p:nvPr/>
        </p:nvSpPr>
        <p:spPr>
          <a:xfrm rot="16200000">
            <a:off x="4275169" y="2745729"/>
            <a:ext cx="3893537" cy="7200000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85286BF-8CA8-3855-CE9D-EC51B401BB0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3811" t="26607" r="56048" b="26920"/>
          <a:stretch/>
        </p:blipFill>
        <p:spPr>
          <a:xfrm>
            <a:off x="3240000" y="720000"/>
            <a:ext cx="5760000" cy="4995549"/>
          </a:xfrm>
          <a:prstGeom prst="rect">
            <a:avLst/>
          </a:pr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94B9B93B-531F-0589-A82F-99E12BEA5B41}"/>
              </a:ext>
            </a:extLst>
          </p:cNvPr>
          <p:cNvSpPr/>
          <p:nvPr/>
        </p:nvSpPr>
        <p:spPr>
          <a:xfrm rot="19634704">
            <a:off x="2304996" y="745638"/>
            <a:ext cx="25875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600" b="1" dirty="0">
                <a:solidFill>
                  <a:srgbClr val="FD6C70"/>
                </a:solidFill>
              </a:rPr>
              <a:t>3rd Iteration</a:t>
            </a:r>
            <a:endParaRPr lang="en-GB" sz="3600" b="1" dirty="0">
              <a:solidFill>
                <a:srgbClr val="FD6C70"/>
              </a:solidFill>
              <a:latin typeface="+mj-lt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3682D898-D8F3-9B96-8282-E3B0948BED67}"/>
              </a:ext>
            </a:extLst>
          </p:cNvPr>
          <p:cNvSpPr/>
          <p:nvPr/>
        </p:nvSpPr>
        <p:spPr>
          <a:xfrm>
            <a:off x="3151335" y="5715549"/>
            <a:ext cx="23642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800" b="1" dirty="0">
                <a:solidFill>
                  <a:srgbClr val="FD6C70"/>
                </a:solidFill>
                <a:latin typeface="+mj-lt"/>
              </a:rPr>
              <a:t>log </a:t>
            </a:r>
            <a:r>
              <a:rPr lang="de-DE" sz="2800" b="1" dirty="0" err="1">
                <a:solidFill>
                  <a:srgbClr val="FD6C70"/>
                </a:solidFill>
                <a:latin typeface="+mj-lt"/>
              </a:rPr>
              <a:t>scaling</a:t>
            </a:r>
            <a:r>
              <a:rPr lang="de-DE" sz="2800" b="1" dirty="0">
                <a:solidFill>
                  <a:srgbClr val="FD6C70"/>
                </a:solidFill>
                <a:latin typeface="+mj-lt"/>
              </a:rPr>
              <a:t> </a:t>
            </a:r>
            <a:r>
              <a:rPr lang="de-DE" sz="2800" b="1" dirty="0" err="1">
                <a:solidFill>
                  <a:srgbClr val="FD6C70"/>
                </a:solidFill>
                <a:latin typeface="+mj-lt"/>
              </a:rPr>
              <a:t>of</a:t>
            </a:r>
            <a:r>
              <a:rPr lang="de-DE" sz="2800" b="1" dirty="0">
                <a:solidFill>
                  <a:srgbClr val="FD6C70"/>
                </a:solidFill>
                <a:latin typeface="+mj-lt"/>
              </a:rPr>
              <a:t> y</a:t>
            </a:r>
            <a:endParaRPr lang="en-GB" sz="2800" b="1" dirty="0">
              <a:solidFill>
                <a:srgbClr val="FD6C70"/>
              </a:solidFill>
              <a:latin typeface="+mj-lt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9DD147B-06A7-7015-A060-CAF86D12A7DE}"/>
              </a:ext>
            </a:extLst>
          </p:cNvPr>
          <p:cNvSpPr/>
          <p:nvPr/>
        </p:nvSpPr>
        <p:spPr>
          <a:xfrm>
            <a:off x="7163465" y="991466"/>
            <a:ext cx="636895" cy="141615"/>
          </a:xfrm>
          <a:prstGeom prst="rect">
            <a:avLst/>
          </a:prstGeom>
          <a:solidFill>
            <a:srgbClr val="00A69A">
              <a:alpha val="21176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4571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D0DD1489-4064-47B9-89AC-3B8A4753C10A}"/>
              </a:ext>
            </a:extLst>
          </p:cNvPr>
          <p:cNvSpPr/>
          <p:nvPr/>
        </p:nvSpPr>
        <p:spPr>
          <a:xfrm>
            <a:off x="-5576172" y="728091"/>
            <a:ext cx="6480000" cy="6480000"/>
          </a:xfrm>
          <a:prstGeom prst="arc">
            <a:avLst>
              <a:gd name="adj1" fmla="val 18489715"/>
              <a:gd name="adj2" fmla="val 2866577"/>
            </a:avLst>
          </a:prstGeom>
          <a:ln w="47625">
            <a:gradFill>
              <a:gsLst>
                <a:gs pos="53100">
                  <a:schemeClr val="bg1">
                    <a:lumMod val="85000"/>
                  </a:schemeClr>
                </a:gs>
                <a:gs pos="0">
                  <a:schemeClr val="bg1">
                    <a:lumMod val="85000"/>
                    <a:alpha val="30000"/>
                  </a:schemeClr>
                </a:gs>
                <a:gs pos="100000">
                  <a:schemeClr val="bg1">
                    <a:lumMod val="85000"/>
                    <a:alpha val="2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50">
            <a:extLst>
              <a:ext uri="{FF2B5EF4-FFF2-40B4-BE49-F238E27FC236}">
                <a16:creationId xmlns:a16="http://schemas.microsoft.com/office/drawing/2014/main" id="{9B8F46D4-7A00-1BAB-37A4-2727A4FDD7B8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7141DBE3-D4AC-E65E-C996-F57398B77FA7}"/>
              </a:ext>
            </a:extLst>
          </p:cNvPr>
          <p:cNvSpPr/>
          <p:nvPr/>
        </p:nvSpPr>
        <p:spPr>
          <a:xfrm rot="16200000">
            <a:off x="732239" y="3795398"/>
            <a:ext cx="360000" cy="360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AA6C6E9D-C2C6-DA26-3D55-0BCC4D81720A}"/>
              </a:ext>
            </a:extLst>
          </p:cNvPr>
          <p:cNvSpPr/>
          <p:nvPr/>
        </p:nvSpPr>
        <p:spPr>
          <a:xfrm rot="16200000">
            <a:off x="594923" y="2854341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17" name="Oval 8">
            <a:extLst>
              <a:ext uri="{FF2B5EF4-FFF2-40B4-BE49-F238E27FC236}">
                <a16:creationId xmlns:a16="http://schemas.microsoft.com/office/drawing/2014/main" id="{3A6728C9-DB9C-E8FD-08FB-D168BAACD9B3}"/>
              </a:ext>
            </a:extLst>
          </p:cNvPr>
          <p:cNvSpPr/>
          <p:nvPr/>
        </p:nvSpPr>
        <p:spPr>
          <a:xfrm rot="16200000">
            <a:off x="592767" y="4706057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sp>
        <p:nvSpPr>
          <p:cNvPr id="18" name="Oval 8">
            <a:extLst>
              <a:ext uri="{FF2B5EF4-FFF2-40B4-BE49-F238E27FC236}">
                <a16:creationId xmlns:a16="http://schemas.microsoft.com/office/drawing/2014/main" id="{87CACCD4-A7B5-A5F1-E38D-1AF83339EFBE}"/>
              </a:ext>
            </a:extLst>
          </p:cNvPr>
          <p:cNvSpPr/>
          <p:nvPr/>
        </p:nvSpPr>
        <p:spPr>
          <a:xfrm rot="16200000">
            <a:off x="142883" y="1913284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sp>
        <p:nvSpPr>
          <p:cNvPr id="21" name="Oval 8">
            <a:extLst>
              <a:ext uri="{FF2B5EF4-FFF2-40B4-BE49-F238E27FC236}">
                <a16:creationId xmlns:a16="http://schemas.microsoft.com/office/drawing/2014/main" id="{F80846BF-712D-DEDE-015A-8F813B56ABAE}"/>
              </a:ext>
            </a:extLst>
          </p:cNvPr>
          <p:cNvSpPr/>
          <p:nvPr/>
        </p:nvSpPr>
        <p:spPr>
          <a:xfrm rot="16200000">
            <a:off x="142883" y="5624497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pic>
        <p:nvPicPr>
          <p:cNvPr id="44" name="Grafik 43" descr="Fernglas Silhouette">
            <a:extLst>
              <a:ext uri="{FF2B5EF4-FFF2-40B4-BE49-F238E27FC236}">
                <a16:creationId xmlns:a16="http://schemas.microsoft.com/office/drawing/2014/main" id="{0CA35AE4-D560-2F15-A0AC-48AC4CAB6F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883" y="1947758"/>
            <a:ext cx="270000" cy="270000"/>
          </a:xfrm>
          <a:prstGeom prst="rect">
            <a:avLst/>
          </a:prstGeom>
        </p:spPr>
      </p:pic>
      <p:pic>
        <p:nvPicPr>
          <p:cNvPr id="46" name="Grafik 45" descr="Eimer und Wischmopp Silhouette">
            <a:extLst>
              <a:ext uri="{FF2B5EF4-FFF2-40B4-BE49-F238E27FC236}">
                <a16:creationId xmlns:a16="http://schemas.microsoft.com/office/drawing/2014/main" id="{7BBC40A0-A2FF-ADD6-2F5B-22B12BB3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 t="3867"/>
          <a:stretch/>
        </p:blipFill>
        <p:spPr>
          <a:xfrm>
            <a:off x="684139" y="2906424"/>
            <a:ext cx="168208" cy="270000"/>
          </a:xfrm>
          <a:prstGeom prst="parallelogram">
            <a:avLst>
              <a:gd name="adj" fmla="val 16340"/>
            </a:avLst>
          </a:prstGeom>
        </p:spPr>
      </p:pic>
      <p:pic>
        <p:nvPicPr>
          <p:cNvPr id="48" name="Grafik 47" descr="Balkendiagramm Silhouette">
            <a:extLst>
              <a:ext uri="{FF2B5EF4-FFF2-40B4-BE49-F238E27FC236}">
                <a16:creationId xmlns:a16="http://schemas.microsoft.com/office/drawing/2014/main" id="{C01C7403-05EB-7B1A-396D-23DA799DB6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080" y="3833091"/>
            <a:ext cx="270000" cy="270000"/>
          </a:xfrm>
          <a:prstGeom prst="rect">
            <a:avLst/>
          </a:prstGeom>
        </p:spPr>
      </p:pic>
      <p:pic>
        <p:nvPicPr>
          <p:cNvPr id="52" name="Grafik 51" descr="Daumen hoch-Zeichen Silhouette">
            <a:extLst>
              <a:ext uri="{FF2B5EF4-FFF2-40B4-BE49-F238E27FC236}">
                <a16:creationId xmlns:a16="http://schemas.microsoft.com/office/drawing/2014/main" id="{7D7DE4CC-0401-A948-D2DF-99AE56EDB0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923" y="4741856"/>
            <a:ext cx="270000" cy="270000"/>
          </a:xfrm>
          <a:prstGeom prst="rect">
            <a:avLst/>
          </a:prstGeom>
        </p:spPr>
      </p:pic>
      <p:pic>
        <p:nvPicPr>
          <p:cNvPr id="54" name="Grafik 53" descr="Brainstorming Silhouette">
            <a:extLst>
              <a:ext uri="{FF2B5EF4-FFF2-40B4-BE49-F238E27FC236}">
                <a16:creationId xmlns:a16="http://schemas.microsoft.com/office/drawing/2014/main" id="{8CEFED9B-5941-88B0-4D41-948755EAE5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5534" y="5674310"/>
            <a:ext cx="270000" cy="270000"/>
          </a:xfrm>
          <a:prstGeom prst="rect">
            <a:avLst/>
          </a:prstGeom>
        </p:spPr>
      </p:pic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B9B45D61-0A04-C274-3375-5450A5555F37}"/>
              </a:ext>
            </a:extLst>
          </p:cNvPr>
          <p:cNvGrpSpPr/>
          <p:nvPr/>
        </p:nvGrpSpPr>
        <p:grpSpPr>
          <a:xfrm>
            <a:off x="10934891" y="5980098"/>
            <a:ext cx="1514863" cy="731264"/>
            <a:chOff x="42795" y="555174"/>
            <a:chExt cx="1514863" cy="731264"/>
          </a:xfrm>
        </p:grpSpPr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6BC04AAB-ABB8-E1FF-C385-4F1EBA6D7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1" t="12973" r="13878" b="12973"/>
            <a:stretch/>
          </p:blipFill>
          <p:spPr>
            <a:xfrm>
              <a:off x="327416" y="555174"/>
              <a:ext cx="661342" cy="731264"/>
            </a:xfrm>
            <a:prstGeom prst="rect">
              <a:avLst/>
            </a:prstGeom>
          </p:spPr>
        </p:pic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309C4555-3661-A49D-6E43-9F0101B844C2}"/>
                </a:ext>
              </a:extLst>
            </p:cNvPr>
            <p:cNvSpPr txBox="1"/>
            <p:nvPr/>
          </p:nvSpPr>
          <p:spPr>
            <a:xfrm rot="20091491">
              <a:off x="42795" y="618969"/>
              <a:ext cx="151486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700" dirty="0">
                  <a:latin typeface="Sprayerz" panose="02000000000000000000" pitchFamily="2" charset="0"/>
                </a:rPr>
                <a:t>h a c k i n g</a:t>
              </a:r>
            </a:p>
          </p:txBody>
        </p:sp>
      </p:grpSp>
      <p:sp>
        <p:nvSpPr>
          <p:cNvPr id="62" name="Freeform: Shape 50">
            <a:extLst>
              <a:ext uri="{FF2B5EF4-FFF2-40B4-BE49-F238E27FC236}">
                <a16:creationId xmlns:a16="http://schemas.microsoft.com/office/drawing/2014/main" id="{7BD26D75-AFAD-1066-F52E-36E7AF7A011F}"/>
              </a:ext>
            </a:extLst>
          </p:cNvPr>
          <p:cNvSpPr/>
          <p:nvPr/>
        </p:nvSpPr>
        <p:spPr>
          <a:xfrm>
            <a:off x="10230163" y="-39172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3" name="Freeform: Shape 49">
            <a:extLst>
              <a:ext uri="{FF2B5EF4-FFF2-40B4-BE49-F238E27FC236}">
                <a16:creationId xmlns:a16="http://schemas.microsoft.com/office/drawing/2014/main" id="{693BEBE8-EE3C-0C43-778B-9C0636CE5B0B}"/>
              </a:ext>
            </a:extLst>
          </p:cNvPr>
          <p:cNvSpPr/>
          <p:nvPr/>
        </p:nvSpPr>
        <p:spPr>
          <a:xfrm rot="6029922">
            <a:off x="2579374" y="-1624231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: Shape 49">
            <a:extLst>
              <a:ext uri="{FF2B5EF4-FFF2-40B4-BE49-F238E27FC236}">
                <a16:creationId xmlns:a16="http://schemas.microsoft.com/office/drawing/2014/main" id="{38491B89-0E23-D6DF-644C-80BD6CA6B6F8}"/>
              </a:ext>
            </a:extLst>
          </p:cNvPr>
          <p:cNvSpPr/>
          <p:nvPr/>
        </p:nvSpPr>
        <p:spPr>
          <a:xfrm rot="16200000">
            <a:off x="4275169" y="2745729"/>
            <a:ext cx="3893537" cy="7200000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3682D898-D8F3-9B96-8282-E3B0948BED67}"/>
              </a:ext>
            </a:extLst>
          </p:cNvPr>
          <p:cNvSpPr/>
          <p:nvPr/>
        </p:nvSpPr>
        <p:spPr>
          <a:xfrm>
            <a:off x="3151335" y="5715549"/>
            <a:ext cx="23642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800" b="1" dirty="0">
                <a:solidFill>
                  <a:srgbClr val="FD6C70"/>
                </a:solidFill>
                <a:latin typeface="+mj-lt"/>
              </a:rPr>
              <a:t>log </a:t>
            </a:r>
            <a:r>
              <a:rPr lang="de-DE" sz="2800" b="1" dirty="0" err="1">
                <a:solidFill>
                  <a:srgbClr val="FD6C70"/>
                </a:solidFill>
                <a:latin typeface="+mj-lt"/>
              </a:rPr>
              <a:t>scaling</a:t>
            </a:r>
            <a:r>
              <a:rPr lang="de-DE" sz="2800" b="1" dirty="0">
                <a:solidFill>
                  <a:srgbClr val="FD6C70"/>
                </a:solidFill>
                <a:latin typeface="+mj-lt"/>
              </a:rPr>
              <a:t> </a:t>
            </a:r>
            <a:r>
              <a:rPr lang="de-DE" sz="2800" b="1" dirty="0" err="1">
                <a:solidFill>
                  <a:srgbClr val="FD6C70"/>
                </a:solidFill>
                <a:latin typeface="+mj-lt"/>
              </a:rPr>
              <a:t>of</a:t>
            </a:r>
            <a:r>
              <a:rPr lang="de-DE" sz="2800" b="1" dirty="0">
                <a:solidFill>
                  <a:srgbClr val="FD6C70"/>
                </a:solidFill>
                <a:latin typeface="+mj-lt"/>
              </a:rPr>
              <a:t> y</a:t>
            </a:r>
            <a:endParaRPr lang="en-GB" sz="2800" b="1" dirty="0">
              <a:solidFill>
                <a:srgbClr val="FD6C70"/>
              </a:solidFill>
              <a:latin typeface="+mj-lt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A37010-A87F-AA53-C679-BE1D5381592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3730" t="34362" r="58735" b="18484"/>
          <a:stretch/>
        </p:blipFill>
        <p:spPr>
          <a:xfrm>
            <a:off x="3240000" y="720000"/>
            <a:ext cx="5760000" cy="5548636"/>
          </a:xfrm>
          <a:prstGeom prst="rect">
            <a:avLst/>
          </a:pr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94B9B93B-531F-0589-A82F-99E12BEA5B41}"/>
              </a:ext>
            </a:extLst>
          </p:cNvPr>
          <p:cNvSpPr/>
          <p:nvPr/>
        </p:nvSpPr>
        <p:spPr>
          <a:xfrm rot="19634704">
            <a:off x="2303778" y="745638"/>
            <a:ext cx="25899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600" b="1" dirty="0">
                <a:solidFill>
                  <a:srgbClr val="FD6C70"/>
                </a:solidFill>
              </a:rPr>
              <a:t>5th Iteration</a:t>
            </a:r>
            <a:endParaRPr lang="en-GB" sz="3600" b="1" dirty="0">
              <a:solidFill>
                <a:srgbClr val="FD6C70"/>
              </a:solidFill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EA0B252-AEC0-51E7-EA97-8B6435F3FB41}"/>
              </a:ext>
            </a:extLst>
          </p:cNvPr>
          <p:cNvSpPr/>
          <p:nvPr/>
        </p:nvSpPr>
        <p:spPr>
          <a:xfrm>
            <a:off x="7590660" y="997995"/>
            <a:ext cx="636895" cy="141615"/>
          </a:xfrm>
          <a:prstGeom prst="rect">
            <a:avLst/>
          </a:prstGeom>
          <a:solidFill>
            <a:srgbClr val="00A69A">
              <a:alpha val="21176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3623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D0DD1489-4064-47B9-89AC-3B8A4753C10A}"/>
              </a:ext>
            </a:extLst>
          </p:cNvPr>
          <p:cNvSpPr/>
          <p:nvPr/>
        </p:nvSpPr>
        <p:spPr>
          <a:xfrm>
            <a:off x="-5576172" y="728091"/>
            <a:ext cx="6480000" cy="6480000"/>
          </a:xfrm>
          <a:prstGeom prst="arc">
            <a:avLst>
              <a:gd name="adj1" fmla="val 18489715"/>
              <a:gd name="adj2" fmla="val 2866577"/>
            </a:avLst>
          </a:prstGeom>
          <a:ln w="47625">
            <a:gradFill>
              <a:gsLst>
                <a:gs pos="53100">
                  <a:schemeClr val="bg1">
                    <a:lumMod val="85000"/>
                  </a:schemeClr>
                </a:gs>
                <a:gs pos="0">
                  <a:schemeClr val="bg1">
                    <a:lumMod val="85000"/>
                    <a:alpha val="30000"/>
                  </a:schemeClr>
                </a:gs>
                <a:gs pos="100000">
                  <a:schemeClr val="bg1">
                    <a:lumMod val="85000"/>
                    <a:alpha val="2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50">
            <a:extLst>
              <a:ext uri="{FF2B5EF4-FFF2-40B4-BE49-F238E27FC236}">
                <a16:creationId xmlns:a16="http://schemas.microsoft.com/office/drawing/2014/main" id="{9B8F46D4-7A00-1BAB-37A4-2727A4FDD7B8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7141DBE3-D4AC-E65E-C996-F57398B77FA7}"/>
              </a:ext>
            </a:extLst>
          </p:cNvPr>
          <p:cNvSpPr/>
          <p:nvPr/>
        </p:nvSpPr>
        <p:spPr>
          <a:xfrm rot="16200000">
            <a:off x="732239" y="3795398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AA6C6E9D-C2C6-DA26-3D55-0BCC4D81720A}"/>
              </a:ext>
            </a:extLst>
          </p:cNvPr>
          <p:cNvSpPr/>
          <p:nvPr/>
        </p:nvSpPr>
        <p:spPr>
          <a:xfrm rot="16200000">
            <a:off x="594923" y="2854341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17" name="Oval 8">
            <a:extLst>
              <a:ext uri="{FF2B5EF4-FFF2-40B4-BE49-F238E27FC236}">
                <a16:creationId xmlns:a16="http://schemas.microsoft.com/office/drawing/2014/main" id="{3A6728C9-DB9C-E8FD-08FB-D168BAACD9B3}"/>
              </a:ext>
            </a:extLst>
          </p:cNvPr>
          <p:cNvSpPr/>
          <p:nvPr/>
        </p:nvSpPr>
        <p:spPr>
          <a:xfrm rot="16200000">
            <a:off x="592767" y="4706057"/>
            <a:ext cx="360000" cy="360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sp>
        <p:nvSpPr>
          <p:cNvPr id="18" name="Oval 8">
            <a:extLst>
              <a:ext uri="{FF2B5EF4-FFF2-40B4-BE49-F238E27FC236}">
                <a16:creationId xmlns:a16="http://schemas.microsoft.com/office/drawing/2014/main" id="{87CACCD4-A7B5-A5F1-E38D-1AF83339EFBE}"/>
              </a:ext>
            </a:extLst>
          </p:cNvPr>
          <p:cNvSpPr/>
          <p:nvPr/>
        </p:nvSpPr>
        <p:spPr>
          <a:xfrm rot="16200000">
            <a:off x="142883" y="1913284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sp>
        <p:nvSpPr>
          <p:cNvPr id="21" name="Oval 8">
            <a:extLst>
              <a:ext uri="{FF2B5EF4-FFF2-40B4-BE49-F238E27FC236}">
                <a16:creationId xmlns:a16="http://schemas.microsoft.com/office/drawing/2014/main" id="{F80846BF-712D-DEDE-015A-8F813B56ABAE}"/>
              </a:ext>
            </a:extLst>
          </p:cNvPr>
          <p:cNvSpPr/>
          <p:nvPr/>
        </p:nvSpPr>
        <p:spPr>
          <a:xfrm rot="16200000">
            <a:off x="142883" y="5624497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pic>
        <p:nvPicPr>
          <p:cNvPr id="44" name="Grafik 43" descr="Fernglas Silhouette">
            <a:extLst>
              <a:ext uri="{FF2B5EF4-FFF2-40B4-BE49-F238E27FC236}">
                <a16:creationId xmlns:a16="http://schemas.microsoft.com/office/drawing/2014/main" id="{0CA35AE4-D560-2F15-A0AC-48AC4CAB6F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883" y="1947758"/>
            <a:ext cx="270000" cy="270000"/>
          </a:xfrm>
          <a:prstGeom prst="rect">
            <a:avLst/>
          </a:prstGeom>
        </p:spPr>
      </p:pic>
      <p:pic>
        <p:nvPicPr>
          <p:cNvPr id="46" name="Grafik 45" descr="Eimer und Wischmopp Silhouette">
            <a:extLst>
              <a:ext uri="{FF2B5EF4-FFF2-40B4-BE49-F238E27FC236}">
                <a16:creationId xmlns:a16="http://schemas.microsoft.com/office/drawing/2014/main" id="{7BBC40A0-A2FF-ADD6-2F5B-22B12BB3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 t="3867"/>
          <a:stretch/>
        </p:blipFill>
        <p:spPr>
          <a:xfrm>
            <a:off x="684139" y="2906424"/>
            <a:ext cx="168208" cy="270000"/>
          </a:xfrm>
          <a:prstGeom prst="parallelogram">
            <a:avLst>
              <a:gd name="adj" fmla="val 16340"/>
            </a:avLst>
          </a:prstGeom>
        </p:spPr>
      </p:pic>
      <p:pic>
        <p:nvPicPr>
          <p:cNvPr id="48" name="Grafik 47" descr="Balkendiagramm Silhouette">
            <a:extLst>
              <a:ext uri="{FF2B5EF4-FFF2-40B4-BE49-F238E27FC236}">
                <a16:creationId xmlns:a16="http://schemas.microsoft.com/office/drawing/2014/main" id="{C01C7403-05EB-7B1A-396D-23DA799DB6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080" y="3833091"/>
            <a:ext cx="270000" cy="270000"/>
          </a:xfrm>
          <a:prstGeom prst="rect">
            <a:avLst/>
          </a:prstGeom>
        </p:spPr>
      </p:pic>
      <p:pic>
        <p:nvPicPr>
          <p:cNvPr id="52" name="Grafik 51" descr="Daumen hoch-Zeichen Silhouette">
            <a:extLst>
              <a:ext uri="{FF2B5EF4-FFF2-40B4-BE49-F238E27FC236}">
                <a16:creationId xmlns:a16="http://schemas.microsoft.com/office/drawing/2014/main" id="{7D7DE4CC-0401-A948-D2DF-99AE56EDB0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923" y="4741856"/>
            <a:ext cx="270000" cy="270000"/>
          </a:xfrm>
          <a:prstGeom prst="rect">
            <a:avLst/>
          </a:prstGeom>
        </p:spPr>
      </p:pic>
      <p:pic>
        <p:nvPicPr>
          <p:cNvPr id="54" name="Grafik 53" descr="Brainstorming Silhouette">
            <a:extLst>
              <a:ext uri="{FF2B5EF4-FFF2-40B4-BE49-F238E27FC236}">
                <a16:creationId xmlns:a16="http://schemas.microsoft.com/office/drawing/2014/main" id="{8CEFED9B-5941-88B0-4D41-948755EAE5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5534" y="5674310"/>
            <a:ext cx="270000" cy="270000"/>
          </a:xfrm>
          <a:prstGeom prst="rect">
            <a:avLst/>
          </a:prstGeom>
        </p:spPr>
      </p:pic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B9B45D61-0A04-C274-3375-5450A5555F37}"/>
              </a:ext>
            </a:extLst>
          </p:cNvPr>
          <p:cNvGrpSpPr/>
          <p:nvPr/>
        </p:nvGrpSpPr>
        <p:grpSpPr>
          <a:xfrm>
            <a:off x="10934891" y="5980098"/>
            <a:ext cx="1514863" cy="731264"/>
            <a:chOff x="42795" y="555174"/>
            <a:chExt cx="1514863" cy="731264"/>
          </a:xfrm>
        </p:grpSpPr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6BC04AAB-ABB8-E1FF-C385-4F1EBA6D7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1" t="12973" r="13878" b="12973"/>
            <a:stretch/>
          </p:blipFill>
          <p:spPr>
            <a:xfrm>
              <a:off x="327416" y="555174"/>
              <a:ext cx="661342" cy="731264"/>
            </a:xfrm>
            <a:prstGeom prst="rect">
              <a:avLst/>
            </a:prstGeom>
          </p:spPr>
        </p:pic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309C4555-3661-A49D-6E43-9F0101B844C2}"/>
                </a:ext>
              </a:extLst>
            </p:cNvPr>
            <p:cNvSpPr txBox="1"/>
            <p:nvPr/>
          </p:nvSpPr>
          <p:spPr>
            <a:xfrm rot="20091491">
              <a:off x="42795" y="618969"/>
              <a:ext cx="151486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700" dirty="0">
                  <a:latin typeface="Sprayerz" panose="02000000000000000000" pitchFamily="2" charset="0"/>
                </a:rPr>
                <a:t>h a c k i n g</a:t>
              </a:r>
            </a:p>
          </p:txBody>
        </p:sp>
      </p:grpSp>
      <p:sp>
        <p:nvSpPr>
          <p:cNvPr id="62" name="Freeform: Shape 50">
            <a:extLst>
              <a:ext uri="{FF2B5EF4-FFF2-40B4-BE49-F238E27FC236}">
                <a16:creationId xmlns:a16="http://schemas.microsoft.com/office/drawing/2014/main" id="{7BD26D75-AFAD-1066-F52E-36E7AF7A011F}"/>
              </a:ext>
            </a:extLst>
          </p:cNvPr>
          <p:cNvSpPr/>
          <p:nvPr/>
        </p:nvSpPr>
        <p:spPr>
          <a:xfrm>
            <a:off x="10230163" y="-39172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3" name="Freeform: Shape 49">
            <a:extLst>
              <a:ext uri="{FF2B5EF4-FFF2-40B4-BE49-F238E27FC236}">
                <a16:creationId xmlns:a16="http://schemas.microsoft.com/office/drawing/2014/main" id="{693BEBE8-EE3C-0C43-778B-9C0636CE5B0B}"/>
              </a:ext>
            </a:extLst>
          </p:cNvPr>
          <p:cNvSpPr/>
          <p:nvPr/>
        </p:nvSpPr>
        <p:spPr>
          <a:xfrm rot="6029922">
            <a:off x="2579374" y="-1624231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: Shape 49">
            <a:extLst>
              <a:ext uri="{FF2B5EF4-FFF2-40B4-BE49-F238E27FC236}">
                <a16:creationId xmlns:a16="http://schemas.microsoft.com/office/drawing/2014/main" id="{DFF868E7-E950-D564-3AEF-39F585B54FBF}"/>
              </a:ext>
            </a:extLst>
          </p:cNvPr>
          <p:cNvSpPr/>
          <p:nvPr/>
        </p:nvSpPr>
        <p:spPr>
          <a:xfrm rot="16200000">
            <a:off x="4275169" y="2745729"/>
            <a:ext cx="3893537" cy="7200000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DF6206-D5F9-02D3-BC63-AFFE3513428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4814" t="43226" r="62730" b="29287"/>
          <a:stretch/>
        </p:blipFill>
        <p:spPr>
          <a:xfrm>
            <a:off x="2712250" y="1021361"/>
            <a:ext cx="6260590" cy="4310364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E3BFF75-E4CD-06BC-2E1D-4ADFBCB54BD9}"/>
              </a:ext>
            </a:extLst>
          </p:cNvPr>
          <p:cNvCxnSpPr/>
          <p:nvPr/>
        </p:nvCxnSpPr>
        <p:spPr>
          <a:xfrm>
            <a:off x="3762233" y="3397157"/>
            <a:ext cx="485860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725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D0DD1489-4064-47B9-89AC-3B8A4753C10A}"/>
              </a:ext>
            </a:extLst>
          </p:cNvPr>
          <p:cNvSpPr/>
          <p:nvPr/>
        </p:nvSpPr>
        <p:spPr>
          <a:xfrm>
            <a:off x="-5576172" y="728091"/>
            <a:ext cx="6480000" cy="6480000"/>
          </a:xfrm>
          <a:prstGeom prst="arc">
            <a:avLst>
              <a:gd name="adj1" fmla="val 18489715"/>
              <a:gd name="adj2" fmla="val 2866577"/>
            </a:avLst>
          </a:prstGeom>
          <a:ln w="47625">
            <a:gradFill>
              <a:gsLst>
                <a:gs pos="53100">
                  <a:schemeClr val="bg1">
                    <a:lumMod val="85000"/>
                  </a:schemeClr>
                </a:gs>
                <a:gs pos="0">
                  <a:schemeClr val="bg1">
                    <a:lumMod val="85000"/>
                    <a:alpha val="30000"/>
                  </a:schemeClr>
                </a:gs>
                <a:gs pos="100000">
                  <a:schemeClr val="bg1">
                    <a:lumMod val="85000"/>
                    <a:alpha val="2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50">
            <a:extLst>
              <a:ext uri="{FF2B5EF4-FFF2-40B4-BE49-F238E27FC236}">
                <a16:creationId xmlns:a16="http://schemas.microsoft.com/office/drawing/2014/main" id="{9B8F46D4-7A00-1BAB-37A4-2727A4FDD7B8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7141DBE3-D4AC-E65E-C996-F57398B77FA7}"/>
              </a:ext>
            </a:extLst>
          </p:cNvPr>
          <p:cNvSpPr/>
          <p:nvPr/>
        </p:nvSpPr>
        <p:spPr>
          <a:xfrm rot="16200000">
            <a:off x="732239" y="3795398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AA6C6E9D-C2C6-DA26-3D55-0BCC4D81720A}"/>
              </a:ext>
            </a:extLst>
          </p:cNvPr>
          <p:cNvSpPr/>
          <p:nvPr/>
        </p:nvSpPr>
        <p:spPr>
          <a:xfrm rot="16200000">
            <a:off x="594923" y="2854341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17" name="Oval 8">
            <a:extLst>
              <a:ext uri="{FF2B5EF4-FFF2-40B4-BE49-F238E27FC236}">
                <a16:creationId xmlns:a16="http://schemas.microsoft.com/office/drawing/2014/main" id="{3A6728C9-DB9C-E8FD-08FB-D168BAACD9B3}"/>
              </a:ext>
            </a:extLst>
          </p:cNvPr>
          <p:cNvSpPr/>
          <p:nvPr/>
        </p:nvSpPr>
        <p:spPr>
          <a:xfrm rot="16200000">
            <a:off x="592767" y="4706057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sp>
        <p:nvSpPr>
          <p:cNvPr id="18" name="Oval 8">
            <a:extLst>
              <a:ext uri="{FF2B5EF4-FFF2-40B4-BE49-F238E27FC236}">
                <a16:creationId xmlns:a16="http://schemas.microsoft.com/office/drawing/2014/main" id="{87CACCD4-A7B5-A5F1-E38D-1AF83339EFBE}"/>
              </a:ext>
            </a:extLst>
          </p:cNvPr>
          <p:cNvSpPr/>
          <p:nvPr/>
        </p:nvSpPr>
        <p:spPr>
          <a:xfrm rot="16200000">
            <a:off x="142883" y="1913284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sp>
        <p:nvSpPr>
          <p:cNvPr id="21" name="Oval 8">
            <a:extLst>
              <a:ext uri="{FF2B5EF4-FFF2-40B4-BE49-F238E27FC236}">
                <a16:creationId xmlns:a16="http://schemas.microsoft.com/office/drawing/2014/main" id="{F80846BF-712D-DEDE-015A-8F813B56ABAE}"/>
              </a:ext>
            </a:extLst>
          </p:cNvPr>
          <p:cNvSpPr/>
          <p:nvPr/>
        </p:nvSpPr>
        <p:spPr>
          <a:xfrm rot="16200000">
            <a:off x="142883" y="5624497"/>
            <a:ext cx="360000" cy="360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pic>
        <p:nvPicPr>
          <p:cNvPr id="44" name="Grafik 43" descr="Fernglas Silhouette">
            <a:extLst>
              <a:ext uri="{FF2B5EF4-FFF2-40B4-BE49-F238E27FC236}">
                <a16:creationId xmlns:a16="http://schemas.microsoft.com/office/drawing/2014/main" id="{0CA35AE4-D560-2F15-A0AC-48AC4CAB6F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883" y="1947758"/>
            <a:ext cx="270000" cy="270000"/>
          </a:xfrm>
          <a:prstGeom prst="rect">
            <a:avLst/>
          </a:prstGeom>
        </p:spPr>
      </p:pic>
      <p:pic>
        <p:nvPicPr>
          <p:cNvPr id="46" name="Grafik 45" descr="Eimer und Wischmopp Silhouette">
            <a:extLst>
              <a:ext uri="{FF2B5EF4-FFF2-40B4-BE49-F238E27FC236}">
                <a16:creationId xmlns:a16="http://schemas.microsoft.com/office/drawing/2014/main" id="{7BBC40A0-A2FF-ADD6-2F5B-22B12BB3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 t="3867"/>
          <a:stretch/>
        </p:blipFill>
        <p:spPr>
          <a:xfrm>
            <a:off x="684139" y="2906424"/>
            <a:ext cx="168208" cy="270000"/>
          </a:xfrm>
          <a:prstGeom prst="parallelogram">
            <a:avLst>
              <a:gd name="adj" fmla="val 16340"/>
            </a:avLst>
          </a:prstGeom>
        </p:spPr>
      </p:pic>
      <p:pic>
        <p:nvPicPr>
          <p:cNvPr id="48" name="Grafik 47" descr="Balkendiagramm Silhouette">
            <a:extLst>
              <a:ext uri="{FF2B5EF4-FFF2-40B4-BE49-F238E27FC236}">
                <a16:creationId xmlns:a16="http://schemas.microsoft.com/office/drawing/2014/main" id="{C01C7403-05EB-7B1A-396D-23DA799DB6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080" y="3833091"/>
            <a:ext cx="270000" cy="270000"/>
          </a:xfrm>
          <a:prstGeom prst="rect">
            <a:avLst/>
          </a:prstGeom>
        </p:spPr>
      </p:pic>
      <p:pic>
        <p:nvPicPr>
          <p:cNvPr id="52" name="Grafik 51" descr="Daumen hoch-Zeichen Silhouette">
            <a:extLst>
              <a:ext uri="{FF2B5EF4-FFF2-40B4-BE49-F238E27FC236}">
                <a16:creationId xmlns:a16="http://schemas.microsoft.com/office/drawing/2014/main" id="{7D7DE4CC-0401-A948-D2DF-99AE56EDB0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923" y="4741856"/>
            <a:ext cx="270000" cy="270000"/>
          </a:xfrm>
          <a:prstGeom prst="rect">
            <a:avLst/>
          </a:prstGeom>
        </p:spPr>
      </p:pic>
      <p:pic>
        <p:nvPicPr>
          <p:cNvPr id="54" name="Grafik 53" descr="Brainstorming Silhouette">
            <a:extLst>
              <a:ext uri="{FF2B5EF4-FFF2-40B4-BE49-F238E27FC236}">
                <a16:creationId xmlns:a16="http://schemas.microsoft.com/office/drawing/2014/main" id="{8CEFED9B-5941-88B0-4D41-948755EAE5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5534" y="5674310"/>
            <a:ext cx="270000" cy="270000"/>
          </a:xfrm>
          <a:prstGeom prst="rect">
            <a:avLst/>
          </a:prstGeom>
        </p:spPr>
      </p:pic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B9B45D61-0A04-C274-3375-5450A5555F37}"/>
              </a:ext>
            </a:extLst>
          </p:cNvPr>
          <p:cNvGrpSpPr/>
          <p:nvPr/>
        </p:nvGrpSpPr>
        <p:grpSpPr>
          <a:xfrm>
            <a:off x="10934891" y="5980098"/>
            <a:ext cx="1514863" cy="731264"/>
            <a:chOff x="42795" y="555174"/>
            <a:chExt cx="1514863" cy="731264"/>
          </a:xfrm>
        </p:grpSpPr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6BC04AAB-ABB8-E1FF-C385-4F1EBA6D7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1" t="12973" r="13878" b="12973"/>
            <a:stretch/>
          </p:blipFill>
          <p:spPr>
            <a:xfrm>
              <a:off x="327416" y="555174"/>
              <a:ext cx="661342" cy="731264"/>
            </a:xfrm>
            <a:prstGeom prst="rect">
              <a:avLst/>
            </a:prstGeom>
          </p:spPr>
        </p:pic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309C4555-3661-A49D-6E43-9F0101B844C2}"/>
                </a:ext>
              </a:extLst>
            </p:cNvPr>
            <p:cNvSpPr txBox="1"/>
            <p:nvPr/>
          </p:nvSpPr>
          <p:spPr>
            <a:xfrm rot="20091491">
              <a:off x="42795" y="618969"/>
              <a:ext cx="151486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700" dirty="0">
                  <a:latin typeface="Sprayerz" panose="02000000000000000000" pitchFamily="2" charset="0"/>
                </a:rPr>
                <a:t>h a c k i n g</a:t>
              </a:r>
            </a:p>
          </p:txBody>
        </p:sp>
      </p:grpSp>
      <p:sp>
        <p:nvSpPr>
          <p:cNvPr id="62" name="Freeform: Shape 50">
            <a:extLst>
              <a:ext uri="{FF2B5EF4-FFF2-40B4-BE49-F238E27FC236}">
                <a16:creationId xmlns:a16="http://schemas.microsoft.com/office/drawing/2014/main" id="{7BD26D75-AFAD-1066-F52E-36E7AF7A011F}"/>
              </a:ext>
            </a:extLst>
          </p:cNvPr>
          <p:cNvSpPr/>
          <p:nvPr/>
        </p:nvSpPr>
        <p:spPr>
          <a:xfrm>
            <a:off x="10230163" y="-39172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3" name="Freeform: Shape 49">
            <a:extLst>
              <a:ext uri="{FF2B5EF4-FFF2-40B4-BE49-F238E27FC236}">
                <a16:creationId xmlns:a16="http://schemas.microsoft.com/office/drawing/2014/main" id="{693BEBE8-EE3C-0C43-778B-9C0636CE5B0B}"/>
              </a:ext>
            </a:extLst>
          </p:cNvPr>
          <p:cNvSpPr/>
          <p:nvPr/>
        </p:nvSpPr>
        <p:spPr>
          <a:xfrm rot="6029922">
            <a:off x="2579374" y="-1624231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: Shape 49">
            <a:extLst>
              <a:ext uri="{FF2B5EF4-FFF2-40B4-BE49-F238E27FC236}">
                <a16:creationId xmlns:a16="http://schemas.microsoft.com/office/drawing/2014/main" id="{4AC691F8-A44D-DF7C-1D2D-029443CE0640}"/>
              </a:ext>
            </a:extLst>
          </p:cNvPr>
          <p:cNvSpPr/>
          <p:nvPr/>
        </p:nvSpPr>
        <p:spPr>
          <a:xfrm rot="16200000">
            <a:off x="4275169" y="2745729"/>
            <a:ext cx="3893537" cy="7200000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E72F4A08-8B9E-0139-8B64-0E399CFA7E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823027"/>
              </p:ext>
            </p:extLst>
          </p:nvPr>
        </p:nvGraphicFramePr>
        <p:xfrm>
          <a:off x="2278063" y="1577975"/>
          <a:ext cx="8501062" cy="360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3" imgW="6419989" imgH="2719216" progId="Excel.Sheet.12">
                  <p:embed/>
                </p:oleObj>
              </mc:Choice>
              <mc:Fallback>
                <p:oleObj name="Worksheet" r:id="rId13" imgW="6419989" imgH="2719216" progId="Excel.Sheet.12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E72F4A08-8B9E-0139-8B64-0E399CFA7E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78063" y="1577975"/>
                        <a:ext cx="8501062" cy="360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1085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1F00B-9F63-4EE7-BDEB-D37C9DA3E8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1545574" y="2078036"/>
            <a:ext cx="3298569" cy="3647317"/>
          </a:xfrm>
          <a:prstGeom prst="rect">
            <a:avLst/>
          </a:prstGeom>
        </p:spPr>
      </p:pic>
      <p:pic>
        <p:nvPicPr>
          <p:cNvPr id="6" name="Picture Placeholder 19">
            <a:extLst>
              <a:ext uri="{FF2B5EF4-FFF2-40B4-BE49-F238E27FC236}">
                <a16:creationId xmlns:a16="http://schemas.microsoft.com/office/drawing/2014/main" id="{EB5FD75A-99CB-4697-A33C-556EFF2732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5" r="41343"/>
          <a:stretch/>
        </p:blipFill>
        <p:spPr>
          <a:xfrm>
            <a:off x="6799811" y="0"/>
            <a:ext cx="539219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3C5AA22-459F-ADCE-EDE7-5E2259CA6E5A}"/>
              </a:ext>
            </a:extLst>
          </p:cNvPr>
          <p:cNvSpPr txBox="1"/>
          <p:nvPr/>
        </p:nvSpPr>
        <p:spPr>
          <a:xfrm rot="20091491">
            <a:off x="452117" y="2858851"/>
            <a:ext cx="64416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800" dirty="0">
                <a:latin typeface="Sprayerz" panose="02000000000000000000" pitchFamily="2" charset="0"/>
              </a:rPr>
              <a:t>h a c k i n g</a:t>
            </a:r>
          </a:p>
        </p:txBody>
      </p:sp>
    </p:spTree>
    <p:extLst>
      <p:ext uri="{BB962C8B-B14F-4D97-AF65-F5344CB8AC3E}">
        <p14:creationId xmlns:p14="http://schemas.microsoft.com/office/powerpoint/2010/main" val="650070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D0DD1489-4064-47B9-89AC-3B8A4753C10A}"/>
              </a:ext>
            </a:extLst>
          </p:cNvPr>
          <p:cNvSpPr/>
          <p:nvPr/>
        </p:nvSpPr>
        <p:spPr>
          <a:xfrm>
            <a:off x="-5576172" y="728091"/>
            <a:ext cx="6480000" cy="6480000"/>
          </a:xfrm>
          <a:prstGeom prst="arc">
            <a:avLst>
              <a:gd name="adj1" fmla="val 18489715"/>
              <a:gd name="adj2" fmla="val 2866577"/>
            </a:avLst>
          </a:prstGeom>
          <a:ln w="47625">
            <a:gradFill>
              <a:gsLst>
                <a:gs pos="53100">
                  <a:schemeClr val="bg1">
                    <a:lumMod val="85000"/>
                  </a:schemeClr>
                </a:gs>
                <a:gs pos="0">
                  <a:schemeClr val="bg1">
                    <a:lumMod val="85000"/>
                    <a:alpha val="30000"/>
                  </a:schemeClr>
                </a:gs>
                <a:gs pos="100000">
                  <a:schemeClr val="bg1">
                    <a:lumMod val="85000"/>
                    <a:alpha val="2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50">
            <a:extLst>
              <a:ext uri="{FF2B5EF4-FFF2-40B4-BE49-F238E27FC236}">
                <a16:creationId xmlns:a16="http://schemas.microsoft.com/office/drawing/2014/main" id="{9B8F46D4-7A00-1BAB-37A4-2727A4FDD7B8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7141DBE3-D4AC-E65E-C996-F57398B77FA7}"/>
              </a:ext>
            </a:extLst>
          </p:cNvPr>
          <p:cNvSpPr/>
          <p:nvPr/>
        </p:nvSpPr>
        <p:spPr>
          <a:xfrm rot="16200000">
            <a:off x="732239" y="3795398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AA6C6E9D-C2C6-DA26-3D55-0BCC4D81720A}"/>
              </a:ext>
            </a:extLst>
          </p:cNvPr>
          <p:cNvSpPr/>
          <p:nvPr/>
        </p:nvSpPr>
        <p:spPr>
          <a:xfrm rot="16200000">
            <a:off x="594923" y="2854341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17" name="Oval 8">
            <a:extLst>
              <a:ext uri="{FF2B5EF4-FFF2-40B4-BE49-F238E27FC236}">
                <a16:creationId xmlns:a16="http://schemas.microsoft.com/office/drawing/2014/main" id="{3A6728C9-DB9C-E8FD-08FB-D168BAACD9B3}"/>
              </a:ext>
            </a:extLst>
          </p:cNvPr>
          <p:cNvSpPr/>
          <p:nvPr/>
        </p:nvSpPr>
        <p:spPr>
          <a:xfrm rot="16200000">
            <a:off x="592767" y="4706057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sp>
        <p:nvSpPr>
          <p:cNvPr id="18" name="Oval 8">
            <a:extLst>
              <a:ext uri="{FF2B5EF4-FFF2-40B4-BE49-F238E27FC236}">
                <a16:creationId xmlns:a16="http://schemas.microsoft.com/office/drawing/2014/main" id="{87CACCD4-A7B5-A5F1-E38D-1AF83339EFBE}"/>
              </a:ext>
            </a:extLst>
          </p:cNvPr>
          <p:cNvSpPr/>
          <p:nvPr/>
        </p:nvSpPr>
        <p:spPr>
          <a:xfrm rot="16200000">
            <a:off x="142883" y="1913284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sp>
        <p:nvSpPr>
          <p:cNvPr id="21" name="Oval 8">
            <a:extLst>
              <a:ext uri="{FF2B5EF4-FFF2-40B4-BE49-F238E27FC236}">
                <a16:creationId xmlns:a16="http://schemas.microsoft.com/office/drawing/2014/main" id="{F80846BF-712D-DEDE-015A-8F813B56ABAE}"/>
              </a:ext>
            </a:extLst>
          </p:cNvPr>
          <p:cNvSpPr/>
          <p:nvPr/>
        </p:nvSpPr>
        <p:spPr>
          <a:xfrm rot="16200000">
            <a:off x="142883" y="5624497"/>
            <a:ext cx="360000" cy="360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pic>
        <p:nvPicPr>
          <p:cNvPr id="44" name="Grafik 43" descr="Fernglas Silhouette">
            <a:extLst>
              <a:ext uri="{FF2B5EF4-FFF2-40B4-BE49-F238E27FC236}">
                <a16:creationId xmlns:a16="http://schemas.microsoft.com/office/drawing/2014/main" id="{0CA35AE4-D560-2F15-A0AC-48AC4CAB6F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883" y="1947758"/>
            <a:ext cx="270000" cy="270000"/>
          </a:xfrm>
          <a:prstGeom prst="rect">
            <a:avLst/>
          </a:prstGeom>
        </p:spPr>
      </p:pic>
      <p:pic>
        <p:nvPicPr>
          <p:cNvPr id="46" name="Grafik 45" descr="Eimer und Wischmopp Silhouette">
            <a:extLst>
              <a:ext uri="{FF2B5EF4-FFF2-40B4-BE49-F238E27FC236}">
                <a16:creationId xmlns:a16="http://schemas.microsoft.com/office/drawing/2014/main" id="{7BBC40A0-A2FF-ADD6-2F5B-22B12BB3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 t="3867"/>
          <a:stretch/>
        </p:blipFill>
        <p:spPr>
          <a:xfrm>
            <a:off x="684139" y="2906424"/>
            <a:ext cx="168208" cy="270000"/>
          </a:xfrm>
          <a:prstGeom prst="parallelogram">
            <a:avLst>
              <a:gd name="adj" fmla="val 16340"/>
            </a:avLst>
          </a:prstGeom>
        </p:spPr>
      </p:pic>
      <p:pic>
        <p:nvPicPr>
          <p:cNvPr id="48" name="Grafik 47" descr="Balkendiagramm Silhouette">
            <a:extLst>
              <a:ext uri="{FF2B5EF4-FFF2-40B4-BE49-F238E27FC236}">
                <a16:creationId xmlns:a16="http://schemas.microsoft.com/office/drawing/2014/main" id="{C01C7403-05EB-7B1A-396D-23DA799DB6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080" y="3833091"/>
            <a:ext cx="270000" cy="270000"/>
          </a:xfrm>
          <a:prstGeom prst="rect">
            <a:avLst/>
          </a:prstGeom>
        </p:spPr>
      </p:pic>
      <p:pic>
        <p:nvPicPr>
          <p:cNvPr id="52" name="Grafik 51" descr="Daumen hoch-Zeichen Silhouette">
            <a:extLst>
              <a:ext uri="{FF2B5EF4-FFF2-40B4-BE49-F238E27FC236}">
                <a16:creationId xmlns:a16="http://schemas.microsoft.com/office/drawing/2014/main" id="{7D7DE4CC-0401-A948-D2DF-99AE56EDB0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923" y="4741856"/>
            <a:ext cx="270000" cy="270000"/>
          </a:xfrm>
          <a:prstGeom prst="rect">
            <a:avLst/>
          </a:prstGeom>
        </p:spPr>
      </p:pic>
      <p:pic>
        <p:nvPicPr>
          <p:cNvPr id="54" name="Grafik 53" descr="Brainstorming Silhouette">
            <a:extLst>
              <a:ext uri="{FF2B5EF4-FFF2-40B4-BE49-F238E27FC236}">
                <a16:creationId xmlns:a16="http://schemas.microsoft.com/office/drawing/2014/main" id="{8CEFED9B-5941-88B0-4D41-948755EAE5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5534" y="5674310"/>
            <a:ext cx="270000" cy="270000"/>
          </a:xfrm>
          <a:prstGeom prst="rect">
            <a:avLst/>
          </a:prstGeom>
        </p:spPr>
      </p:pic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B9B45D61-0A04-C274-3375-5450A5555F37}"/>
              </a:ext>
            </a:extLst>
          </p:cNvPr>
          <p:cNvGrpSpPr/>
          <p:nvPr/>
        </p:nvGrpSpPr>
        <p:grpSpPr>
          <a:xfrm>
            <a:off x="10934891" y="5980098"/>
            <a:ext cx="1514863" cy="731264"/>
            <a:chOff x="42795" y="555174"/>
            <a:chExt cx="1514863" cy="731264"/>
          </a:xfrm>
        </p:grpSpPr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6BC04AAB-ABB8-E1FF-C385-4F1EBA6D7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1" t="12973" r="13878" b="12973"/>
            <a:stretch/>
          </p:blipFill>
          <p:spPr>
            <a:xfrm>
              <a:off x="327416" y="555174"/>
              <a:ext cx="661342" cy="731264"/>
            </a:xfrm>
            <a:prstGeom prst="rect">
              <a:avLst/>
            </a:prstGeom>
          </p:spPr>
        </p:pic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309C4555-3661-A49D-6E43-9F0101B844C2}"/>
                </a:ext>
              </a:extLst>
            </p:cNvPr>
            <p:cNvSpPr txBox="1"/>
            <p:nvPr/>
          </p:nvSpPr>
          <p:spPr>
            <a:xfrm rot="20091491">
              <a:off x="42795" y="618969"/>
              <a:ext cx="151486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700" dirty="0">
                  <a:latin typeface="Sprayerz" panose="02000000000000000000" pitchFamily="2" charset="0"/>
                </a:rPr>
                <a:t>h a c k i n g</a:t>
              </a:r>
            </a:p>
          </p:txBody>
        </p:sp>
      </p:grpSp>
      <p:sp>
        <p:nvSpPr>
          <p:cNvPr id="62" name="Freeform: Shape 50">
            <a:extLst>
              <a:ext uri="{FF2B5EF4-FFF2-40B4-BE49-F238E27FC236}">
                <a16:creationId xmlns:a16="http://schemas.microsoft.com/office/drawing/2014/main" id="{7BD26D75-AFAD-1066-F52E-36E7AF7A011F}"/>
              </a:ext>
            </a:extLst>
          </p:cNvPr>
          <p:cNvSpPr/>
          <p:nvPr/>
        </p:nvSpPr>
        <p:spPr>
          <a:xfrm>
            <a:off x="10230163" y="-39172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3" name="Freeform: Shape 49">
            <a:extLst>
              <a:ext uri="{FF2B5EF4-FFF2-40B4-BE49-F238E27FC236}">
                <a16:creationId xmlns:a16="http://schemas.microsoft.com/office/drawing/2014/main" id="{693BEBE8-EE3C-0C43-778B-9C0636CE5B0B}"/>
              </a:ext>
            </a:extLst>
          </p:cNvPr>
          <p:cNvSpPr/>
          <p:nvPr/>
        </p:nvSpPr>
        <p:spPr>
          <a:xfrm rot="6029922">
            <a:off x="2579374" y="-1624231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: Shape 49">
            <a:extLst>
              <a:ext uri="{FF2B5EF4-FFF2-40B4-BE49-F238E27FC236}">
                <a16:creationId xmlns:a16="http://schemas.microsoft.com/office/drawing/2014/main" id="{4AC691F8-A44D-DF7C-1D2D-029443CE0640}"/>
              </a:ext>
            </a:extLst>
          </p:cNvPr>
          <p:cNvSpPr/>
          <p:nvPr/>
        </p:nvSpPr>
        <p:spPr>
          <a:xfrm rot="16200000">
            <a:off x="4275169" y="2745729"/>
            <a:ext cx="3893537" cy="7200000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614FC39-C1E1-2C36-AB17-251F786EE4DA}"/>
              </a:ext>
            </a:extLst>
          </p:cNvPr>
          <p:cNvSpPr txBox="1"/>
          <p:nvPr/>
        </p:nvSpPr>
        <p:spPr>
          <a:xfrm>
            <a:off x="2852057" y="3361649"/>
            <a:ext cx="640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13"/>
              </a:rPr>
              <a:t>https://d.docs.live.net/4d50a533e7571b85/Dokumente/Modellvergleich.xlsx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3144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Size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BC9244-9CBD-4FAE-B99B-62F61DDB56C1}"/>
              </a:ext>
            </a:extLst>
          </p:cNvPr>
          <p:cNvGrpSpPr/>
          <p:nvPr/>
        </p:nvGrpSpPr>
        <p:grpSpPr>
          <a:xfrm>
            <a:off x="5175127" y="3994573"/>
            <a:ext cx="2481449" cy="677109"/>
            <a:chOff x="4697927" y="4078236"/>
            <a:chExt cx="2481449" cy="67710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8FE1A9-32D2-42BB-9CC2-D009D639B2D5}"/>
                </a:ext>
              </a:extLst>
            </p:cNvPr>
            <p:cNvSpPr/>
            <p:nvPr/>
          </p:nvSpPr>
          <p:spPr>
            <a:xfrm>
              <a:off x="4805714" y="4078236"/>
              <a:ext cx="22658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Budget &amp; Online Trips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60E56C-7A13-47BE-BF7A-0126824EC1C2}"/>
                </a:ext>
              </a:extLst>
            </p:cNvPr>
            <p:cNvSpPr/>
            <p:nvPr/>
          </p:nvSpPr>
          <p:spPr>
            <a:xfrm>
              <a:off x="4697927" y="4447568"/>
              <a:ext cx="24814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Serviceable Available Market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7CA1CD4-430F-43DC-A2CA-0CA832A3BE31}"/>
              </a:ext>
            </a:extLst>
          </p:cNvPr>
          <p:cNvSpPr/>
          <p:nvPr/>
        </p:nvSpPr>
        <p:spPr>
          <a:xfrm>
            <a:off x="602944" y="3117409"/>
            <a:ext cx="378501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700 Million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40A629E-3C1F-4188-85F7-9270193BF2B5}"/>
              </a:ext>
            </a:extLst>
          </p:cNvPr>
          <p:cNvGrpSpPr/>
          <p:nvPr/>
        </p:nvGrpSpPr>
        <p:grpSpPr>
          <a:xfrm>
            <a:off x="975442" y="4086906"/>
            <a:ext cx="3117713" cy="707887"/>
            <a:chOff x="4379799" y="4139791"/>
            <a:chExt cx="3117713" cy="7078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979167-1B95-46DD-967B-950D522EBABD}"/>
                </a:ext>
              </a:extLst>
            </p:cNvPr>
            <p:cNvSpPr/>
            <p:nvPr/>
          </p:nvSpPr>
          <p:spPr>
            <a:xfrm>
              <a:off x="4379799" y="4139791"/>
              <a:ext cx="31177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Trips Booked (Worldwide, est.)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14A8D20-E81A-4D80-B4FB-F5704C81259E}"/>
                </a:ext>
              </a:extLst>
            </p:cNvPr>
            <p:cNvSpPr/>
            <p:nvPr/>
          </p:nvSpPr>
          <p:spPr>
            <a:xfrm>
              <a:off x="4977170" y="4539901"/>
              <a:ext cx="19229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Total Available Market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3BF63F0-012C-4CEA-96F8-BF027F3E250E}"/>
              </a:ext>
            </a:extLst>
          </p:cNvPr>
          <p:cNvGrpSpPr/>
          <p:nvPr/>
        </p:nvGrpSpPr>
        <p:grpSpPr>
          <a:xfrm>
            <a:off x="8768430" y="3979184"/>
            <a:ext cx="1984326" cy="646331"/>
            <a:chOff x="4946490" y="2914997"/>
            <a:chExt cx="1984326" cy="64633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BF4C18-BB47-401A-943C-18CF30F75953}"/>
                </a:ext>
              </a:extLst>
            </p:cNvPr>
            <p:cNvSpPr/>
            <p:nvPr/>
          </p:nvSpPr>
          <p:spPr>
            <a:xfrm>
              <a:off x="4946490" y="2914997"/>
              <a:ext cx="19843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Trips with AB&amp;B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B2DBB6-5D8E-4C2C-983F-05D864F4E1D7}"/>
                </a:ext>
              </a:extLst>
            </p:cNvPr>
            <p:cNvSpPr/>
            <p:nvPr/>
          </p:nvSpPr>
          <p:spPr>
            <a:xfrm>
              <a:off x="5309313" y="3253551"/>
              <a:ext cx="12586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Market Share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4919195" y="3363630"/>
            <a:ext cx="27687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432+ Billion €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08" y="2058366"/>
            <a:ext cx="1122282" cy="11222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16695" y="3477064"/>
            <a:ext cx="18877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135 </a:t>
            </a:r>
            <a:r>
              <a:rPr lang="en-US" sz="2400" dirty="0">
                <a:solidFill>
                  <a:schemeClr val="accent1"/>
                </a:solidFill>
              </a:rPr>
              <a:t>Million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84226" y="2522860"/>
            <a:ext cx="594549" cy="5945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9506412" y="2592191"/>
            <a:ext cx="508360" cy="562107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46039D2-5DEB-5901-E80E-CD524D99588F}"/>
              </a:ext>
            </a:extLst>
          </p:cNvPr>
          <p:cNvGrpSpPr/>
          <p:nvPr/>
        </p:nvGrpSpPr>
        <p:grpSpPr>
          <a:xfrm>
            <a:off x="10934891" y="5980098"/>
            <a:ext cx="1514863" cy="731264"/>
            <a:chOff x="42795" y="555174"/>
            <a:chExt cx="1514863" cy="731264"/>
          </a:xfrm>
        </p:grpSpPr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B9CF997E-6655-0DDE-9DBE-EBF49EA5C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1" t="12973" r="13878" b="12973"/>
            <a:stretch/>
          </p:blipFill>
          <p:spPr>
            <a:xfrm>
              <a:off x="327416" y="555174"/>
              <a:ext cx="661342" cy="731264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1BD0403B-9D91-70F0-E91C-4092AC356DAA}"/>
                </a:ext>
              </a:extLst>
            </p:cNvPr>
            <p:cNvSpPr txBox="1"/>
            <p:nvPr/>
          </p:nvSpPr>
          <p:spPr>
            <a:xfrm rot="20091491">
              <a:off x="42795" y="618969"/>
              <a:ext cx="151486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700" dirty="0">
                  <a:latin typeface="Sprayerz" panose="02000000000000000000" pitchFamily="2" charset="0"/>
                </a:rPr>
                <a:t>h a c k i n 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9998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Top Corners Rounded 2">
            <a:extLst>
              <a:ext uri="{FF2B5EF4-FFF2-40B4-BE49-F238E27FC236}">
                <a16:creationId xmlns:a16="http://schemas.microsoft.com/office/drawing/2014/main" id="{798EE663-B226-0FD1-99FC-EA65C774F4B6}"/>
              </a:ext>
            </a:extLst>
          </p:cNvPr>
          <p:cNvSpPr/>
          <p:nvPr/>
        </p:nvSpPr>
        <p:spPr>
          <a:xfrm rot="5400000">
            <a:off x="2587651" y="-2746347"/>
            <a:ext cx="6858000" cy="1235069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WHY?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7311713-3B68-4682-95A8-44CEA3DDCB20}"/>
              </a:ext>
            </a:extLst>
          </p:cNvPr>
          <p:cNvSpPr/>
          <p:nvPr/>
        </p:nvSpPr>
        <p:spPr>
          <a:xfrm>
            <a:off x="8032888" y="2179959"/>
            <a:ext cx="2189635" cy="18177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58800" dist="1778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6169ABB-2F33-4002-80E7-71193FACB20B}"/>
              </a:ext>
            </a:extLst>
          </p:cNvPr>
          <p:cNvGrpSpPr/>
          <p:nvPr/>
        </p:nvGrpSpPr>
        <p:grpSpPr>
          <a:xfrm>
            <a:off x="8268294" y="4542485"/>
            <a:ext cx="3183692" cy="1131495"/>
            <a:chOff x="1038681" y="4016101"/>
            <a:chExt cx="3183692" cy="11314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4A3210-43B5-4DD4-8A99-5442B572A9F1}"/>
                </a:ext>
              </a:extLst>
            </p:cNvPr>
            <p:cNvSpPr/>
            <p:nvPr/>
          </p:nvSpPr>
          <p:spPr>
            <a:xfrm>
              <a:off x="1038681" y="4484081"/>
              <a:ext cx="2946918" cy="6635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dirty="0">
                  <a:solidFill>
                    <a:schemeClr val="bg1"/>
                  </a:solidFill>
                </a:rPr>
                <a:t>To know, which factors influence Price and Satisfaction Rating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0A8498-7F24-4E76-811F-0F5701BCE077}"/>
                </a:ext>
              </a:extLst>
            </p:cNvPr>
            <p:cNvSpPr/>
            <p:nvPr/>
          </p:nvSpPr>
          <p:spPr>
            <a:xfrm>
              <a:off x="1038681" y="4016101"/>
              <a:ext cx="31836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No Easy Way Exists 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C466F6F-5C94-4197-BD53-F28BB3E4BE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191" y="2823832"/>
            <a:ext cx="667254" cy="66725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E5E16A-0D31-4900-A188-4D8C5D964470}"/>
              </a:ext>
            </a:extLst>
          </p:cNvPr>
          <p:cNvSpPr/>
          <p:nvPr/>
        </p:nvSpPr>
        <p:spPr>
          <a:xfrm>
            <a:off x="748764" y="2165342"/>
            <a:ext cx="1864391" cy="183239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58800" dist="1778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A617A8-E8B3-41D6-A4AC-E1D3BDF3F5FB}"/>
              </a:ext>
            </a:extLst>
          </p:cNvPr>
          <p:cNvGrpSpPr/>
          <p:nvPr/>
        </p:nvGrpSpPr>
        <p:grpSpPr>
          <a:xfrm>
            <a:off x="911672" y="4542485"/>
            <a:ext cx="2946918" cy="1131495"/>
            <a:chOff x="1038681" y="4016101"/>
            <a:chExt cx="2946918" cy="113149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6661CB-EBB5-4397-ABD3-2360A7A92409}"/>
                </a:ext>
              </a:extLst>
            </p:cNvPr>
            <p:cNvSpPr/>
            <p:nvPr/>
          </p:nvSpPr>
          <p:spPr>
            <a:xfrm>
              <a:off x="1038681" y="4484081"/>
              <a:ext cx="2946918" cy="6635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dirty="0">
                  <a:solidFill>
                    <a:schemeClr val="bg1"/>
                  </a:solidFill>
                </a:rPr>
                <a:t>Is an important concern for your  booking travel online.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C915F2D-5F67-4869-BD70-401E12951A06}"/>
                </a:ext>
              </a:extLst>
            </p:cNvPr>
            <p:cNvSpPr/>
            <p:nvPr/>
          </p:nvSpPr>
          <p:spPr>
            <a:xfrm>
              <a:off x="1038681" y="4016101"/>
              <a:ext cx="93807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Price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21AC0-1800-488C-866F-7C7E9D5FA8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15" y="2823832"/>
            <a:ext cx="666392" cy="66639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AC72F08-D6B7-4E11-9955-8C276A43341A}"/>
              </a:ext>
            </a:extLst>
          </p:cNvPr>
          <p:cNvSpPr/>
          <p:nvPr/>
        </p:nvSpPr>
        <p:spPr>
          <a:xfrm>
            <a:off x="4387135" y="2179959"/>
            <a:ext cx="2017775" cy="18177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58800" dist="1778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1960FF-CE7A-44F3-9FF5-C1808312EC56}"/>
              </a:ext>
            </a:extLst>
          </p:cNvPr>
          <p:cNvGrpSpPr/>
          <p:nvPr/>
        </p:nvGrpSpPr>
        <p:grpSpPr>
          <a:xfrm>
            <a:off x="4622540" y="4542485"/>
            <a:ext cx="3408979" cy="836029"/>
            <a:chOff x="1038681" y="4016101"/>
            <a:chExt cx="2946918" cy="83602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9A7B6B-2173-48EB-B059-0D6AEC6461E3}"/>
                </a:ext>
              </a:extLst>
            </p:cNvPr>
            <p:cNvSpPr/>
            <p:nvPr/>
          </p:nvSpPr>
          <p:spPr>
            <a:xfrm>
              <a:off x="1038681" y="4484081"/>
              <a:ext cx="2946918" cy="3680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dirty="0">
                  <a:solidFill>
                    <a:schemeClr val="bg1"/>
                  </a:solidFill>
                </a:rPr>
                <a:t>Seems random to Hosts 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B63EAA4-54D7-4AE3-9DA1-5E3D7A36DC01}"/>
                </a:ext>
              </a:extLst>
            </p:cNvPr>
            <p:cNvSpPr/>
            <p:nvPr/>
          </p:nvSpPr>
          <p:spPr>
            <a:xfrm>
              <a:off x="1038681" y="4016101"/>
              <a:ext cx="290574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Customer Satisfaction </a:t>
              </a:r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B4E33F9-7B81-44A9-BA3F-9CDD0CCBA21A}"/>
              </a:ext>
            </a:extLst>
          </p:cNvPr>
          <p:cNvSpPr/>
          <p:nvPr/>
        </p:nvSpPr>
        <p:spPr>
          <a:xfrm>
            <a:off x="-141518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29E828-0DE0-4349-840D-22E2E480A4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73" y="2716052"/>
            <a:ext cx="755584" cy="755583"/>
          </a:xfrm>
          <a:prstGeom prst="rect">
            <a:avLst/>
          </a:prstGeom>
        </p:spPr>
      </p:pic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767D7FC-9EB3-409F-A260-E0AC7A7E93FB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5A0FA-F37E-4AB1-A788-6FBE35C88B33}"/>
              </a:ext>
            </a:extLst>
          </p:cNvPr>
          <p:cNvCxnSpPr/>
          <p:nvPr/>
        </p:nvCxnSpPr>
        <p:spPr>
          <a:xfrm>
            <a:off x="8032035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FD3650-D21C-49FA-81E4-66A5F18A901C}"/>
              </a:ext>
            </a:extLst>
          </p:cNvPr>
          <p:cNvCxnSpPr/>
          <p:nvPr/>
        </p:nvCxnSpPr>
        <p:spPr>
          <a:xfrm>
            <a:off x="740528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C21FC7-6C58-4202-8273-BBDB999D2852}"/>
              </a:ext>
            </a:extLst>
          </p:cNvPr>
          <p:cNvCxnSpPr/>
          <p:nvPr/>
        </p:nvCxnSpPr>
        <p:spPr>
          <a:xfrm>
            <a:off x="4386282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2F694549-1B6C-EACE-3CD4-F42122578C85}"/>
              </a:ext>
            </a:extLst>
          </p:cNvPr>
          <p:cNvGrpSpPr/>
          <p:nvPr/>
        </p:nvGrpSpPr>
        <p:grpSpPr>
          <a:xfrm>
            <a:off x="10934891" y="5980098"/>
            <a:ext cx="1514863" cy="731264"/>
            <a:chOff x="42795" y="555174"/>
            <a:chExt cx="1514863" cy="731264"/>
          </a:xfrm>
        </p:grpSpPr>
        <p:pic>
          <p:nvPicPr>
            <p:cNvPr id="25" name="Picture 8">
              <a:extLst>
                <a:ext uri="{FF2B5EF4-FFF2-40B4-BE49-F238E27FC236}">
                  <a16:creationId xmlns:a16="http://schemas.microsoft.com/office/drawing/2014/main" id="{D8068E6A-1A01-D037-484B-89A74CA1AC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1" t="12973" r="13878" b="12973"/>
            <a:stretch/>
          </p:blipFill>
          <p:spPr>
            <a:xfrm>
              <a:off x="327416" y="555174"/>
              <a:ext cx="661342" cy="731264"/>
            </a:xfrm>
            <a:prstGeom prst="rect">
              <a:avLst/>
            </a:prstGeom>
          </p:spPr>
        </p:pic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1CB29E3D-26F3-411F-5EE7-6AE465FACF25}"/>
                </a:ext>
              </a:extLst>
            </p:cNvPr>
            <p:cNvSpPr txBox="1"/>
            <p:nvPr/>
          </p:nvSpPr>
          <p:spPr>
            <a:xfrm rot="20091491">
              <a:off x="42795" y="618969"/>
              <a:ext cx="151486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700" dirty="0">
                  <a:latin typeface="Sprayerz" panose="02000000000000000000" pitchFamily="2" charset="0"/>
                </a:rPr>
                <a:t>h a c k i n 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59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9C730EC9-1EDD-42D6-A92C-F9923B45D3F0}"/>
              </a:ext>
            </a:extLst>
          </p:cNvPr>
          <p:cNvSpPr/>
          <p:nvPr/>
        </p:nvSpPr>
        <p:spPr>
          <a:xfrm rot="5400000">
            <a:off x="1285548" y="133007"/>
            <a:ext cx="4020889" cy="65919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F1314A5-A0B3-AD42-29B6-01775ADA8932}"/>
              </a:ext>
            </a:extLst>
          </p:cNvPr>
          <p:cNvGrpSpPr/>
          <p:nvPr/>
        </p:nvGrpSpPr>
        <p:grpSpPr>
          <a:xfrm>
            <a:off x="2779904" y="2051962"/>
            <a:ext cx="3316096" cy="2367234"/>
            <a:chOff x="312629" y="2507148"/>
            <a:chExt cx="3316096" cy="236723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C5B4AD4-C8DB-4155-B8E9-7A92F1E25CBF}"/>
                </a:ext>
              </a:extLst>
            </p:cNvPr>
            <p:cNvGrpSpPr/>
            <p:nvPr/>
          </p:nvGrpSpPr>
          <p:grpSpPr>
            <a:xfrm>
              <a:off x="312629" y="2507148"/>
              <a:ext cx="3316096" cy="1062642"/>
              <a:chOff x="2926454" y="1027410"/>
              <a:chExt cx="3316096" cy="1228149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6D8817F-2FAF-4CD2-863B-902F5878CF85}"/>
                  </a:ext>
                </a:extLst>
              </p:cNvPr>
              <p:cNvSpPr/>
              <p:nvPr/>
            </p:nvSpPr>
            <p:spPr>
              <a:xfrm>
                <a:off x="2926454" y="1027410"/>
                <a:ext cx="2045753" cy="960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800" b="1" dirty="0">
                    <a:solidFill>
                      <a:schemeClr val="bg1"/>
                    </a:solidFill>
                  </a:rPr>
                  <a:t>WHAT?</a:t>
                </a:r>
              </a:p>
            </p:txBody>
          </p:sp>
          <p:sp>
            <p:nvSpPr>
              <p:cNvPr id="32" name="object 4">
                <a:extLst>
                  <a:ext uri="{FF2B5EF4-FFF2-40B4-BE49-F238E27FC236}">
                    <a16:creationId xmlns:a16="http://schemas.microsoft.com/office/drawing/2014/main" id="{101F0457-0006-4E1A-B6B3-C3A266E7B674}"/>
                  </a:ext>
                </a:extLst>
              </p:cNvPr>
              <p:cNvSpPr txBox="1"/>
              <p:nvPr/>
            </p:nvSpPr>
            <p:spPr>
              <a:xfrm>
                <a:off x="3011897" y="1916364"/>
                <a:ext cx="3230653" cy="339195"/>
              </a:xfrm>
              <a:prstGeom prst="rect">
                <a:avLst/>
              </a:prstGeom>
            </p:spPr>
            <p:txBody>
              <a:bodyPr vert="horz" wrap="square" lIns="0" tIns="31115" rIns="0" bIns="0" rtlCol="0">
                <a:spAutoFit/>
              </a:bodyPr>
              <a:lstStyle/>
              <a:p>
                <a:pPr marL="12700" marR="5080">
                  <a:spcBef>
                    <a:spcPts val="245"/>
                  </a:spcBef>
                </a:pPr>
                <a:r>
                  <a:rPr lang="en-US" sz="2000" b="1" spc="135" dirty="0">
                    <a:solidFill>
                      <a:schemeClr val="bg1"/>
                    </a:solidFill>
                    <a:latin typeface="+mj-lt"/>
                    <a:cs typeface="Arial"/>
                  </a:rPr>
                  <a:t>OLS Modeling</a:t>
                </a:r>
                <a:endParaRPr sz="2000" dirty="0">
                  <a:solidFill>
                    <a:schemeClr val="bg1"/>
                  </a:solidFill>
                  <a:latin typeface="+mj-lt"/>
                  <a:cs typeface="Arial"/>
                </a:endParaRPr>
              </a:p>
            </p:txBody>
          </p:sp>
        </p:grp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E6B04B2E-724E-3016-054D-EA0407FE7F6A}"/>
                </a:ext>
              </a:extLst>
            </p:cNvPr>
            <p:cNvSpPr txBox="1"/>
            <p:nvPr/>
          </p:nvSpPr>
          <p:spPr>
            <a:xfrm>
              <a:off x="312629" y="3619936"/>
              <a:ext cx="1998304" cy="1254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600" dirty="0" err="1">
                  <a:solidFill>
                    <a:schemeClr val="bg1"/>
                  </a:solidFill>
                </a:rPr>
                <a:t>Accomodation</a:t>
              </a:r>
              <a:r>
                <a:rPr lang="de-DE" sz="1600" dirty="0">
                  <a:solidFill>
                    <a:schemeClr val="bg1"/>
                  </a:solidFill>
                </a:rPr>
                <a:t> </a:t>
              </a:r>
              <a:r>
                <a:rPr lang="de-DE" sz="1600" dirty="0" err="1">
                  <a:solidFill>
                    <a:schemeClr val="bg1"/>
                  </a:solidFill>
                </a:rPr>
                <a:t>data</a:t>
              </a:r>
              <a:endParaRPr lang="de-DE" sz="1600" dirty="0">
                <a:solidFill>
                  <a:schemeClr val="bg1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de-DE" sz="1600" dirty="0" err="1">
                  <a:solidFill>
                    <a:schemeClr val="bg1"/>
                  </a:solidFill>
                </a:rPr>
                <a:t>Locality</a:t>
              </a:r>
              <a:r>
                <a:rPr lang="de-DE" sz="1600" dirty="0">
                  <a:solidFill>
                    <a:schemeClr val="bg1"/>
                  </a:solidFill>
                </a:rPr>
                <a:t> </a:t>
              </a:r>
              <a:r>
                <a:rPr lang="de-DE" sz="1600" dirty="0" err="1">
                  <a:solidFill>
                    <a:schemeClr val="bg1"/>
                  </a:solidFill>
                </a:rPr>
                <a:t>data</a:t>
              </a:r>
              <a:endParaRPr lang="de-DE" sz="1600" dirty="0">
                <a:solidFill>
                  <a:schemeClr val="bg1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de-DE" sz="1600" dirty="0">
                  <a:solidFill>
                    <a:schemeClr val="bg1"/>
                  </a:solidFill>
                </a:rPr>
                <a:t>Price</a:t>
              </a:r>
            </a:p>
            <a:p>
              <a:pPr>
                <a:lnSpc>
                  <a:spcPct val="120000"/>
                </a:lnSpc>
              </a:pPr>
              <a:r>
                <a:rPr lang="de-DE" sz="1600" dirty="0">
                  <a:solidFill>
                    <a:schemeClr val="bg1"/>
                  </a:solidFill>
                </a:rPr>
                <a:t>Customer </a:t>
              </a:r>
              <a:r>
                <a:rPr lang="de-DE" sz="1600" dirty="0" err="1">
                  <a:solidFill>
                    <a:schemeClr val="bg1"/>
                  </a:solidFill>
                </a:rPr>
                <a:t>Satisfaction</a:t>
              </a:r>
              <a:endParaRPr lang="de-DE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31BAC78-3619-CE06-9BB2-F3BEE995ABFE}"/>
              </a:ext>
            </a:extLst>
          </p:cNvPr>
          <p:cNvGrpSpPr/>
          <p:nvPr/>
        </p:nvGrpSpPr>
        <p:grpSpPr>
          <a:xfrm>
            <a:off x="10934891" y="5980098"/>
            <a:ext cx="1514863" cy="731264"/>
            <a:chOff x="42795" y="555174"/>
            <a:chExt cx="1514863" cy="731264"/>
          </a:xfrm>
        </p:grpSpPr>
        <p:pic>
          <p:nvPicPr>
            <p:cNvPr id="21" name="Picture 8">
              <a:extLst>
                <a:ext uri="{FF2B5EF4-FFF2-40B4-BE49-F238E27FC236}">
                  <a16:creationId xmlns:a16="http://schemas.microsoft.com/office/drawing/2014/main" id="{07ADC34F-4C79-8A70-09A9-E9788EDF6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1" t="12973" r="13878" b="12973"/>
            <a:stretch/>
          </p:blipFill>
          <p:spPr>
            <a:xfrm>
              <a:off x="327416" y="555174"/>
              <a:ext cx="661342" cy="731264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87E4A40-2164-2071-1E46-761973CDC715}"/>
                </a:ext>
              </a:extLst>
            </p:cNvPr>
            <p:cNvSpPr txBox="1"/>
            <p:nvPr/>
          </p:nvSpPr>
          <p:spPr>
            <a:xfrm rot="20091491">
              <a:off x="42795" y="618969"/>
              <a:ext cx="151486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700" dirty="0">
                  <a:latin typeface="Sprayerz" panose="02000000000000000000" pitchFamily="2" charset="0"/>
                </a:rPr>
                <a:t>h a c k i n 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1227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D0DD1489-4064-47B9-89AC-3B8A4753C10A}"/>
              </a:ext>
            </a:extLst>
          </p:cNvPr>
          <p:cNvSpPr/>
          <p:nvPr/>
        </p:nvSpPr>
        <p:spPr>
          <a:xfrm>
            <a:off x="-5576172" y="728091"/>
            <a:ext cx="6480000" cy="6480000"/>
          </a:xfrm>
          <a:prstGeom prst="arc">
            <a:avLst>
              <a:gd name="adj1" fmla="val 18489715"/>
              <a:gd name="adj2" fmla="val 2866577"/>
            </a:avLst>
          </a:prstGeom>
          <a:ln w="47625">
            <a:gradFill>
              <a:gsLst>
                <a:gs pos="53100">
                  <a:schemeClr val="bg1">
                    <a:lumMod val="85000"/>
                  </a:schemeClr>
                </a:gs>
                <a:gs pos="0">
                  <a:schemeClr val="bg1">
                    <a:lumMod val="85000"/>
                    <a:alpha val="30000"/>
                  </a:schemeClr>
                </a:gs>
                <a:gs pos="100000">
                  <a:schemeClr val="bg1">
                    <a:lumMod val="85000"/>
                    <a:alpha val="2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50">
            <a:extLst>
              <a:ext uri="{FF2B5EF4-FFF2-40B4-BE49-F238E27FC236}">
                <a16:creationId xmlns:a16="http://schemas.microsoft.com/office/drawing/2014/main" id="{9B8F46D4-7A00-1BAB-37A4-2727A4FDD7B8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25">
            <a:extLst>
              <a:ext uri="{FF2B5EF4-FFF2-40B4-BE49-F238E27FC236}">
                <a16:creationId xmlns:a16="http://schemas.microsoft.com/office/drawing/2014/main" id="{BE68F2EC-0790-AECA-04C8-A0AB2468DA95}"/>
              </a:ext>
            </a:extLst>
          </p:cNvPr>
          <p:cNvSpPr/>
          <p:nvPr/>
        </p:nvSpPr>
        <p:spPr>
          <a:xfrm>
            <a:off x="1744768" y="1845203"/>
            <a:ext cx="3284070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rgbClr val="FD6C70"/>
                </a:solidFill>
              </a:rPr>
              <a:t>Data Exploration</a:t>
            </a:r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7141DBE3-D4AC-E65E-C996-F57398B77FA7}"/>
              </a:ext>
            </a:extLst>
          </p:cNvPr>
          <p:cNvSpPr/>
          <p:nvPr/>
        </p:nvSpPr>
        <p:spPr>
          <a:xfrm rot="16200000">
            <a:off x="732239" y="3795398"/>
            <a:ext cx="360000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AA6C6E9D-C2C6-DA26-3D55-0BCC4D81720A}"/>
              </a:ext>
            </a:extLst>
          </p:cNvPr>
          <p:cNvSpPr/>
          <p:nvPr/>
        </p:nvSpPr>
        <p:spPr>
          <a:xfrm rot="16200000">
            <a:off x="594923" y="2854341"/>
            <a:ext cx="360000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17" name="Oval 8">
            <a:extLst>
              <a:ext uri="{FF2B5EF4-FFF2-40B4-BE49-F238E27FC236}">
                <a16:creationId xmlns:a16="http://schemas.microsoft.com/office/drawing/2014/main" id="{3A6728C9-DB9C-E8FD-08FB-D168BAACD9B3}"/>
              </a:ext>
            </a:extLst>
          </p:cNvPr>
          <p:cNvSpPr/>
          <p:nvPr/>
        </p:nvSpPr>
        <p:spPr>
          <a:xfrm rot="16200000">
            <a:off x="592767" y="4706057"/>
            <a:ext cx="360000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18" name="Oval 8">
            <a:extLst>
              <a:ext uri="{FF2B5EF4-FFF2-40B4-BE49-F238E27FC236}">
                <a16:creationId xmlns:a16="http://schemas.microsoft.com/office/drawing/2014/main" id="{87CACCD4-A7B5-A5F1-E38D-1AF83339EFBE}"/>
              </a:ext>
            </a:extLst>
          </p:cNvPr>
          <p:cNvSpPr/>
          <p:nvPr/>
        </p:nvSpPr>
        <p:spPr>
          <a:xfrm rot="16200000">
            <a:off x="142883" y="1913284"/>
            <a:ext cx="360000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21" name="Oval 8">
            <a:extLst>
              <a:ext uri="{FF2B5EF4-FFF2-40B4-BE49-F238E27FC236}">
                <a16:creationId xmlns:a16="http://schemas.microsoft.com/office/drawing/2014/main" id="{F80846BF-712D-DEDE-015A-8F813B56ABAE}"/>
              </a:ext>
            </a:extLst>
          </p:cNvPr>
          <p:cNvSpPr/>
          <p:nvPr/>
        </p:nvSpPr>
        <p:spPr>
          <a:xfrm rot="16200000">
            <a:off x="142883" y="5624497"/>
            <a:ext cx="360000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23" name="Rectangle 25">
            <a:extLst>
              <a:ext uri="{FF2B5EF4-FFF2-40B4-BE49-F238E27FC236}">
                <a16:creationId xmlns:a16="http://schemas.microsoft.com/office/drawing/2014/main" id="{0ECDEB77-7F22-475A-ACBA-30D5BE6F0B45}"/>
              </a:ext>
            </a:extLst>
          </p:cNvPr>
          <p:cNvSpPr/>
          <p:nvPr/>
        </p:nvSpPr>
        <p:spPr>
          <a:xfrm>
            <a:off x="1744767" y="2799658"/>
            <a:ext cx="4809455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rgbClr val="FD6C70"/>
                </a:solidFill>
              </a:rPr>
              <a:t>Data Cleaning &amp; Encoding</a:t>
            </a:r>
          </a:p>
        </p:txBody>
      </p:sp>
      <p:sp>
        <p:nvSpPr>
          <p:cNvPr id="38" name="Rectangle 25">
            <a:extLst>
              <a:ext uri="{FF2B5EF4-FFF2-40B4-BE49-F238E27FC236}">
                <a16:creationId xmlns:a16="http://schemas.microsoft.com/office/drawing/2014/main" id="{94E30CC2-11B7-1F24-97AB-5CC8128EAE14}"/>
              </a:ext>
            </a:extLst>
          </p:cNvPr>
          <p:cNvSpPr/>
          <p:nvPr/>
        </p:nvSpPr>
        <p:spPr>
          <a:xfrm>
            <a:off x="1744768" y="3726429"/>
            <a:ext cx="3284070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rgbClr val="FD6C70"/>
                </a:solidFill>
              </a:rPr>
              <a:t>OLS Modeling</a:t>
            </a:r>
          </a:p>
        </p:txBody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id="{681F23EB-F35C-AAC1-511A-A2F445A6EE71}"/>
              </a:ext>
            </a:extLst>
          </p:cNvPr>
          <p:cNvSpPr/>
          <p:nvPr/>
        </p:nvSpPr>
        <p:spPr>
          <a:xfrm>
            <a:off x="1694454" y="4638717"/>
            <a:ext cx="3284070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rgbClr val="FD6C70"/>
                </a:solidFill>
              </a:rPr>
              <a:t>Model Validation</a:t>
            </a:r>
          </a:p>
        </p:txBody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1F05A22F-1066-FDE9-2220-6371ECD98B15}"/>
              </a:ext>
            </a:extLst>
          </p:cNvPr>
          <p:cNvSpPr/>
          <p:nvPr/>
        </p:nvSpPr>
        <p:spPr>
          <a:xfrm>
            <a:off x="1694454" y="5556416"/>
            <a:ext cx="4517261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rgbClr val="FD6C70"/>
                </a:solidFill>
              </a:rPr>
              <a:t>Model Application</a:t>
            </a:r>
          </a:p>
        </p:txBody>
      </p:sp>
      <p:pic>
        <p:nvPicPr>
          <p:cNvPr id="44" name="Grafik 43" descr="Fernglas Silhouette">
            <a:extLst>
              <a:ext uri="{FF2B5EF4-FFF2-40B4-BE49-F238E27FC236}">
                <a16:creationId xmlns:a16="http://schemas.microsoft.com/office/drawing/2014/main" id="{0CA35AE4-D560-2F15-A0AC-48AC4CAB6F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883" y="1947758"/>
            <a:ext cx="270000" cy="270000"/>
          </a:xfrm>
          <a:prstGeom prst="rect">
            <a:avLst/>
          </a:prstGeom>
        </p:spPr>
      </p:pic>
      <p:pic>
        <p:nvPicPr>
          <p:cNvPr id="46" name="Grafik 45" descr="Eimer und Wischmopp Silhouette">
            <a:extLst>
              <a:ext uri="{FF2B5EF4-FFF2-40B4-BE49-F238E27FC236}">
                <a16:creationId xmlns:a16="http://schemas.microsoft.com/office/drawing/2014/main" id="{7BBC40A0-A2FF-ADD6-2F5B-22B12BB3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 t="3867"/>
          <a:stretch/>
        </p:blipFill>
        <p:spPr>
          <a:xfrm>
            <a:off x="684139" y="2906424"/>
            <a:ext cx="168208" cy="270000"/>
          </a:xfrm>
          <a:prstGeom prst="parallelogram">
            <a:avLst>
              <a:gd name="adj" fmla="val 16340"/>
            </a:avLst>
          </a:prstGeom>
        </p:spPr>
      </p:pic>
      <p:pic>
        <p:nvPicPr>
          <p:cNvPr id="48" name="Grafik 47" descr="Balkendiagramm Silhouette">
            <a:extLst>
              <a:ext uri="{FF2B5EF4-FFF2-40B4-BE49-F238E27FC236}">
                <a16:creationId xmlns:a16="http://schemas.microsoft.com/office/drawing/2014/main" id="{C01C7403-05EB-7B1A-396D-23DA799DB6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080" y="3833091"/>
            <a:ext cx="270000" cy="270000"/>
          </a:xfrm>
          <a:prstGeom prst="rect">
            <a:avLst/>
          </a:prstGeom>
        </p:spPr>
      </p:pic>
      <p:pic>
        <p:nvPicPr>
          <p:cNvPr id="52" name="Grafik 51" descr="Daumen hoch-Zeichen Silhouette">
            <a:extLst>
              <a:ext uri="{FF2B5EF4-FFF2-40B4-BE49-F238E27FC236}">
                <a16:creationId xmlns:a16="http://schemas.microsoft.com/office/drawing/2014/main" id="{7D7DE4CC-0401-A948-D2DF-99AE56EDB0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923" y="4741856"/>
            <a:ext cx="270000" cy="270000"/>
          </a:xfrm>
          <a:prstGeom prst="rect">
            <a:avLst/>
          </a:prstGeom>
        </p:spPr>
      </p:pic>
      <p:pic>
        <p:nvPicPr>
          <p:cNvPr id="54" name="Grafik 53" descr="Brainstorming Silhouette">
            <a:extLst>
              <a:ext uri="{FF2B5EF4-FFF2-40B4-BE49-F238E27FC236}">
                <a16:creationId xmlns:a16="http://schemas.microsoft.com/office/drawing/2014/main" id="{8CEFED9B-5941-88B0-4D41-948755EAE5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5534" y="5674310"/>
            <a:ext cx="270000" cy="270000"/>
          </a:xfrm>
          <a:prstGeom prst="rect">
            <a:avLst/>
          </a:prstGeom>
        </p:spPr>
      </p:pic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B9B45D61-0A04-C274-3375-5450A5555F37}"/>
              </a:ext>
            </a:extLst>
          </p:cNvPr>
          <p:cNvGrpSpPr/>
          <p:nvPr/>
        </p:nvGrpSpPr>
        <p:grpSpPr>
          <a:xfrm>
            <a:off x="10934891" y="5980098"/>
            <a:ext cx="1514863" cy="731264"/>
            <a:chOff x="42795" y="555174"/>
            <a:chExt cx="1514863" cy="731264"/>
          </a:xfrm>
        </p:grpSpPr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6BC04AAB-ABB8-E1FF-C385-4F1EBA6D7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1" t="12973" r="13878" b="12973"/>
            <a:stretch/>
          </p:blipFill>
          <p:spPr>
            <a:xfrm>
              <a:off x="327416" y="555174"/>
              <a:ext cx="661342" cy="731264"/>
            </a:xfrm>
            <a:prstGeom prst="rect">
              <a:avLst/>
            </a:prstGeom>
          </p:spPr>
        </p:pic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309C4555-3661-A49D-6E43-9F0101B844C2}"/>
                </a:ext>
              </a:extLst>
            </p:cNvPr>
            <p:cNvSpPr txBox="1"/>
            <p:nvPr/>
          </p:nvSpPr>
          <p:spPr>
            <a:xfrm rot="20091491">
              <a:off x="42795" y="618969"/>
              <a:ext cx="151486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700" dirty="0">
                  <a:latin typeface="Sprayerz" panose="02000000000000000000" pitchFamily="2" charset="0"/>
                </a:rPr>
                <a:t>h a c k i n g</a:t>
              </a:r>
            </a:p>
          </p:txBody>
        </p:sp>
      </p:grpSp>
      <p:sp>
        <p:nvSpPr>
          <p:cNvPr id="61" name="Rectangle: Top Corners Rounded 2">
            <a:extLst>
              <a:ext uri="{FF2B5EF4-FFF2-40B4-BE49-F238E27FC236}">
                <a16:creationId xmlns:a16="http://schemas.microsoft.com/office/drawing/2014/main" id="{86E07FD5-27F6-BF99-70AF-D24C1B34818F}"/>
              </a:ext>
            </a:extLst>
          </p:cNvPr>
          <p:cNvSpPr/>
          <p:nvPr/>
        </p:nvSpPr>
        <p:spPr>
          <a:xfrm rot="5400000">
            <a:off x="5562088" y="-5562088"/>
            <a:ext cx="1067824" cy="12192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50">
            <a:extLst>
              <a:ext uri="{FF2B5EF4-FFF2-40B4-BE49-F238E27FC236}">
                <a16:creationId xmlns:a16="http://schemas.microsoft.com/office/drawing/2014/main" id="{7BD26D75-AFAD-1066-F52E-36E7AF7A011F}"/>
              </a:ext>
            </a:extLst>
          </p:cNvPr>
          <p:cNvSpPr/>
          <p:nvPr/>
        </p:nvSpPr>
        <p:spPr>
          <a:xfrm>
            <a:off x="10230163" y="-39172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3" name="Freeform: Shape 49">
            <a:extLst>
              <a:ext uri="{FF2B5EF4-FFF2-40B4-BE49-F238E27FC236}">
                <a16:creationId xmlns:a16="http://schemas.microsoft.com/office/drawing/2014/main" id="{693BEBE8-EE3C-0C43-778B-9C0636CE5B0B}"/>
              </a:ext>
            </a:extLst>
          </p:cNvPr>
          <p:cNvSpPr/>
          <p:nvPr/>
        </p:nvSpPr>
        <p:spPr>
          <a:xfrm rot="6029922">
            <a:off x="2579374" y="-1624231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Title 35">
            <a:extLst>
              <a:ext uri="{FF2B5EF4-FFF2-40B4-BE49-F238E27FC236}">
                <a16:creationId xmlns:a16="http://schemas.microsoft.com/office/drawing/2014/main" id="{A650597C-DA6E-0682-6BBD-3726C949F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769" y="145324"/>
            <a:ext cx="8792598" cy="74878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HOW?</a:t>
            </a:r>
          </a:p>
        </p:txBody>
      </p:sp>
      <p:sp>
        <p:nvSpPr>
          <p:cNvPr id="66" name="Freeform: Shape 49">
            <a:extLst>
              <a:ext uri="{FF2B5EF4-FFF2-40B4-BE49-F238E27FC236}">
                <a16:creationId xmlns:a16="http://schemas.microsoft.com/office/drawing/2014/main" id="{05BED306-6358-8C16-2F9D-7760FB890F87}"/>
              </a:ext>
            </a:extLst>
          </p:cNvPr>
          <p:cNvSpPr/>
          <p:nvPr/>
        </p:nvSpPr>
        <p:spPr>
          <a:xfrm rot="16200000">
            <a:off x="4275169" y="2745729"/>
            <a:ext cx="3893537" cy="7200000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0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D0DD1489-4064-47B9-89AC-3B8A4753C10A}"/>
              </a:ext>
            </a:extLst>
          </p:cNvPr>
          <p:cNvSpPr/>
          <p:nvPr/>
        </p:nvSpPr>
        <p:spPr>
          <a:xfrm>
            <a:off x="-5576172" y="728091"/>
            <a:ext cx="6480000" cy="6480000"/>
          </a:xfrm>
          <a:prstGeom prst="arc">
            <a:avLst>
              <a:gd name="adj1" fmla="val 18489715"/>
              <a:gd name="adj2" fmla="val 2866577"/>
            </a:avLst>
          </a:prstGeom>
          <a:ln w="47625">
            <a:gradFill>
              <a:gsLst>
                <a:gs pos="53100">
                  <a:schemeClr val="bg1">
                    <a:lumMod val="85000"/>
                  </a:schemeClr>
                </a:gs>
                <a:gs pos="0">
                  <a:schemeClr val="bg1">
                    <a:lumMod val="85000"/>
                    <a:alpha val="30000"/>
                  </a:schemeClr>
                </a:gs>
                <a:gs pos="100000">
                  <a:schemeClr val="bg1">
                    <a:lumMod val="85000"/>
                    <a:alpha val="2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50">
            <a:extLst>
              <a:ext uri="{FF2B5EF4-FFF2-40B4-BE49-F238E27FC236}">
                <a16:creationId xmlns:a16="http://schemas.microsoft.com/office/drawing/2014/main" id="{9B8F46D4-7A00-1BAB-37A4-2727A4FDD7B8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7141DBE3-D4AC-E65E-C996-F57398B77FA7}"/>
              </a:ext>
            </a:extLst>
          </p:cNvPr>
          <p:cNvSpPr/>
          <p:nvPr/>
        </p:nvSpPr>
        <p:spPr>
          <a:xfrm rot="16200000">
            <a:off x="732239" y="3795398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AA6C6E9D-C2C6-DA26-3D55-0BCC4D81720A}"/>
              </a:ext>
            </a:extLst>
          </p:cNvPr>
          <p:cNvSpPr/>
          <p:nvPr/>
        </p:nvSpPr>
        <p:spPr>
          <a:xfrm rot="16200000">
            <a:off x="594923" y="2854341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17" name="Oval 8">
            <a:extLst>
              <a:ext uri="{FF2B5EF4-FFF2-40B4-BE49-F238E27FC236}">
                <a16:creationId xmlns:a16="http://schemas.microsoft.com/office/drawing/2014/main" id="{3A6728C9-DB9C-E8FD-08FB-D168BAACD9B3}"/>
              </a:ext>
            </a:extLst>
          </p:cNvPr>
          <p:cNvSpPr/>
          <p:nvPr/>
        </p:nvSpPr>
        <p:spPr>
          <a:xfrm rot="16200000">
            <a:off x="592767" y="4706057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sp>
        <p:nvSpPr>
          <p:cNvPr id="18" name="Oval 8">
            <a:extLst>
              <a:ext uri="{FF2B5EF4-FFF2-40B4-BE49-F238E27FC236}">
                <a16:creationId xmlns:a16="http://schemas.microsoft.com/office/drawing/2014/main" id="{87CACCD4-A7B5-A5F1-E38D-1AF83339EFBE}"/>
              </a:ext>
            </a:extLst>
          </p:cNvPr>
          <p:cNvSpPr/>
          <p:nvPr/>
        </p:nvSpPr>
        <p:spPr>
          <a:xfrm rot="16200000">
            <a:off x="142883" y="1913284"/>
            <a:ext cx="360000" cy="360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cs typeface="Beirut" charset="-78"/>
            </a:endParaRPr>
          </a:p>
        </p:txBody>
      </p:sp>
      <p:sp>
        <p:nvSpPr>
          <p:cNvPr id="21" name="Oval 8">
            <a:extLst>
              <a:ext uri="{FF2B5EF4-FFF2-40B4-BE49-F238E27FC236}">
                <a16:creationId xmlns:a16="http://schemas.microsoft.com/office/drawing/2014/main" id="{F80846BF-712D-DEDE-015A-8F813B56ABAE}"/>
              </a:ext>
            </a:extLst>
          </p:cNvPr>
          <p:cNvSpPr/>
          <p:nvPr/>
        </p:nvSpPr>
        <p:spPr>
          <a:xfrm rot="16200000">
            <a:off x="142883" y="5624497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pic>
        <p:nvPicPr>
          <p:cNvPr id="44" name="Grafik 43" descr="Fernglas Silhouette">
            <a:extLst>
              <a:ext uri="{FF2B5EF4-FFF2-40B4-BE49-F238E27FC236}">
                <a16:creationId xmlns:a16="http://schemas.microsoft.com/office/drawing/2014/main" id="{0CA35AE4-D560-2F15-A0AC-48AC4CAB6F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883" y="1947758"/>
            <a:ext cx="270000" cy="270000"/>
          </a:xfrm>
          <a:prstGeom prst="rect">
            <a:avLst/>
          </a:prstGeom>
        </p:spPr>
      </p:pic>
      <p:pic>
        <p:nvPicPr>
          <p:cNvPr id="46" name="Grafik 45" descr="Eimer und Wischmopp Silhouette">
            <a:extLst>
              <a:ext uri="{FF2B5EF4-FFF2-40B4-BE49-F238E27FC236}">
                <a16:creationId xmlns:a16="http://schemas.microsoft.com/office/drawing/2014/main" id="{7BBC40A0-A2FF-ADD6-2F5B-22B12BB3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 t="3867"/>
          <a:stretch/>
        </p:blipFill>
        <p:spPr>
          <a:xfrm>
            <a:off x="684139" y="2906424"/>
            <a:ext cx="168208" cy="270000"/>
          </a:xfrm>
          <a:prstGeom prst="parallelogram">
            <a:avLst>
              <a:gd name="adj" fmla="val 16340"/>
            </a:avLst>
          </a:prstGeom>
        </p:spPr>
      </p:pic>
      <p:pic>
        <p:nvPicPr>
          <p:cNvPr id="48" name="Grafik 47" descr="Balkendiagramm Silhouette">
            <a:extLst>
              <a:ext uri="{FF2B5EF4-FFF2-40B4-BE49-F238E27FC236}">
                <a16:creationId xmlns:a16="http://schemas.microsoft.com/office/drawing/2014/main" id="{C01C7403-05EB-7B1A-396D-23DA799DB6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080" y="3833091"/>
            <a:ext cx="270000" cy="270000"/>
          </a:xfrm>
          <a:prstGeom prst="rect">
            <a:avLst/>
          </a:prstGeom>
        </p:spPr>
      </p:pic>
      <p:pic>
        <p:nvPicPr>
          <p:cNvPr id="52" name="Grafik 51" descr="Daumen hoch-Zeichen Silhouette">
            <a:extLst>
              <a:ext uri="{FF2B5EF4-FFF2-40B4-BE49-F238E27FC236}">
                <a16:creationId xmlns:a16="http://schemas.microsoft.com/office/drawing/2014/main" id="{7D7DE4CC-0401-A948-D2DF-99AE56EDB0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923" y="4741856"/>
            <a:ext cx="270000" cy="270000"/>
          </a:xfrm>
          <a:prstGeom prst="rect">
            <a:avLst/>
          </a:prstGeom>
        </p:spPr>
      </p:pic>
      <p:pic>
        <p:nvPicPr>
          <p:cNvPr id="54" name="Grafik 53" descr="Brainstorming Silhouette">
            <a:extLst>
              <a:ext uri="{FF2B5EF4-FFF2-40B4-BE49-F238E27FC236}">
                <a16:creationId xmlns:a16="http://schemas.microsoft.com/office/drawing/2014/main" id="{8CEFED9B-5941-88B0-4D41-948755EAE5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5534" y="5674310"/>
            <a:ext cx="270000" cy="270000"/>
          </a:xfrm>
          <a:prstGeom prst="rect">
            <a:avLst/>
          </a:prstGeom>
        </p:spPr>
      </p:pic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B9B45D61-0A04-C274-3375-5450A5555F37}"/>
              </a:ext>
            </a:extLst>
          </p:cNvPr>
          <p:cNvGrpSpPr/>
          <p:nvPr/>
        </p:nvGrpSpPr>
        <p:grpSpPr>
          <a:xfrm>
            <a:off x="10934891" y="5980098"/>
            <a:ext cx="1514863" cy="731264"/>
            <a:chOff x="42795" y="555174"/>
            <a:chExt cx="1514863" cy="731264"/>
          </a:xfrm>
        </p:grpSpPr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6BC04AAB-ABB8-E1FF-C385-4F1EBA6D7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1" t="12973" r="13878" b="12973"/>
            <a:stretch/>
          </p:blipFill>
          <p:spPr>
            <a:xfrm>
              <a:off x="327416" y="555174"/>
              <a:ext cx="661342" cy="731264"/>
            </a:xfrm>
            <a:prstGeom prst="rect">
              <a:avLst/>
            </a:prstGeom>
          </p:spPr>
        </p:pic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309C4555-3661-A49D-6E43-9F0101B844C2}"/>
                </a:ext>
              </a:extLst>
            </p:cNvPr>
            <p:cNvSpPr txBox="1"/>
            <p:nvPr/>
          </p:nvSpPr>
          <p:spPr>
            <a:xfrm rot="20091491">
              <a:off x="42795" y="618969"/>
              <a:ext cx="151486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700" dirty="0">
                  <a:latin typeface="Sprayerz" panose="02000000000000000000" pitchFamily="2" charset="0"/>
                </a:rPr>
                <a:t>h a c k i n g</a:t>
              </a:r>
            </a:p>
          </p:txBody>
        </p:sp>
      </p:grpSp>
      <p:sp>
        <p:nvSpPr>
          <p:cNvPr id="62" name="Freeform: Shape 50">
            <a:extLst>
              <a:ext uri="{FF2B5EF4-FFF2-40B4-BE49-F238E27FC236}">
                <a16:creationId xmlns:a16="http://schemas.microsoft.com/office/drawing/2014/main" id="{7BD26D75-AFAD-1066-F52E-36E7AF7A011F}"/>
              </a:ext>
            </a:extLst>
          </p:cNvPr>
          <p:cNvSpPr/>
          <p:nvPr/>
        </p:nvSpPr>
        <p:spPr>
          <a:xfrm>
            <a:off x="10230163" y="-39172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3" name="Freeform: Shape 49">
            <a:extLst>
              <a:ext uri="{FF2B5EF4-FFF2-40B4-BE49-F238E27FC236}">
                <a16:creationId xmlns:a16="http://schemas.microsoft.com/office/drawing/2014/main" id="{693BEBE8-EE3C-0C43-778B-9C0636CE5B0B}"/>
              </a:ext>
            </a:extLst>
          </p:cNvPr>
          <p:cNvSpPr/>
          <p:nvPr/>
        </p:nvSpPr>
        <p:spPr>
          <a:xfrm rot="6029922">
            <a:off x="1918866" y="-1959642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: Shape 49">
            <a:extLst>
              <a:ext uri="{FF2B5EF4-FFF2-40B4-BE49-F238E27FC236}">
                <a16:creationId xmlns:a16="http://schemas.microsoft.com/office/drawing/2014/main" id="{E368C05E-313D-1157-A668-2D57E2C7D428}"/>
              </a:ext>
            </a:extLst>
          </p:cNvPr>
          <p:cNvSpPr/>
          <p:nvPr/>
        </p:nvSpPr>
        <p:spPr>
          <a:xfrm rot="16200000">
            <a:off x="4275169" y="2745729"/>
            <a:ext cx="3893537" cy="7200000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635BCB3A-CED3-8640-94C0-9724F8B1395F}"/>
              </a:ext>
            </a:extLst>
          </p:cNvPr>
          <p:cNvSpPr/>
          <p:nvPr/>
        </p:nvSpPr>
        <p:spPr>
          <a:xfrm>
            <a:off x="1386898" y="188554"/>
            <a:ext cx="41156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600" b="1" dirty="0">
                <a:solidFill>
                  <a:srgbClr val="FD6C70"/>
                </a:solidFill>
              </a:rPr>
              <a:t>41.714 </a:t>
            </a:r>
            <a:r>
              <a:rPr lang="en-GB" sz="3600" b="1" dirty="0">
                <a:solidFill>
                  <a:srgbClr val="FD6C70"/>
                </a:solidFill>
              </a:rPr>
              <a:t>Observations</a:t>
            </a:r>
            <a:endParaRPr lang="en-GB" sz="3600" b="1" dirty="0">
              <a:solidFill>
                <a:srgbClr val="FD6C70"/>
              </a:solidFill>
              <a:latin typeface="+mj-lt"/>
            </a:endParaRPr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822FC605-1E72-494A-7294-F4BDB8CACD16}"/>
              </a:ext>
            </a:extLst>
          </p:cNvPr>
          <p:cNvSpPr/>
          <p:nvPr/>
        </p:nvSpPr>
        <p:spPr>
          <a:xfrm>
            <a:off x="1452065" y="676301"/>
            <a:ext cx="2359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from 9 European Cities</a:t>
            </a:r>
          </a:p>
        </p:txBody>
      </p:sp>
      <p:sp>
        <p:nvSpPr>
          <p:cNvPr id="14" name="Freeform: Shape 49">
            <a:extLst>
              <a:ext uri="{FF2B5EF4-FFF2-40B4-BE49-F238E27FC236}">
                <a16:creationId xmlns:a16="http://schemas.microsoft.com/office/drawing/2014/main" id="{FD569E37-077C-0696-567B-07B598EDCC21}"/>
              </a:ext>
            </a:extLst>
          </p:cNvPr>
          <p:cNvSpPr/>
          <p:nvPr/>
        </p:nvSpPr>
        <p:spPr>
          <a:xfrm rot="16200000">
            <a:off x="4275169" y="2850056"/>
            <a:ext cx="3893537" cy="7200000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448991C7-562D-3135-7903-6E5A809C5867}"/>
              </a:ext>
            </a:extLst>
          </p:cNvPr>
          <p:cNvSpPr/>
          <p:nvPr/>
        </p:nvSpPr>
        <p:spPr>
          <a:xfrm>
            <a:off x="7794991" y="143316"/>
            <a:ext cx="26314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200" b="1" dirty="0">
                <a:solidFill>
                  <a:srgbClr val="FD6C70"/>
                </a:solidFill>
              </a:rPr>
              <a:t>19 </a:t>
            </a:r>
            <a:r>
              <a:rPr lang="en-GB" sz="3200" b="1" dirty="0">
                <a:solidFill>
                  <a:srgbClr val="FD6C70"/>
                </a:solidFill>
              </a:rPr>
              <a:t>Parameters</a:t>
            </a:r>
            <a:endParaRPr lang="en-GB" sz="3200" b="1" dirty="0">
              <a:solidFill>
                <a:srgbClr val="FD6C70"/>
              </a:solidFill>
              <a:latin typeface="+mj-lt"/>
            </a:endParaRP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DB3711CD-E084-A91D-DEB0-D200D871419B}"/>
              </a:ext>
            </a:extLst>
          </p:cNvPr>
          <p:cNvSpPr/>
          <p:nvPr/>
        </p:nvSpPr>
        <p:spPr>
          <a:xfrm>
            <a:off x="7895321" y="672759"/>
            <a:ext cx="3797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 float, 3 integer, 3 object, 3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boolean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A9839653-87F4-57A1-1406-1D9B5A7BDB2F}"/>
              </a:ext>
            </a:extLst>
          </p:cNvPr>
          <p:cNvSpPr/>
          <p:nvPr/>
        </p:nvSpPr>
        <p:spPr>
          <a:xfrm>
            <a:off x="4228456" y="953471"/>
            <a:ext cx="2149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solidFill>
                  <a:srgbClr val="FD6C70"/>
                </a:solidFill>
              </a:rPr>
              <a:t>No </a:t>
            </a:r>
            <a:r>
              <a:rPr lang="en-GB" sz="2800" b="1" dirty="0" err="1">
                <a:solidFill>
                  <a:srgbClr val="FD6C70"/>
                </a:solidFill>
              </a:rPr>
              <a:t>NaN</a:t>
            </a:r>
            <a:endParaRPr lang="en-GB" sz="2800" b="1" dirty="0">
              <a:solidFill>
                <a:srgbClr val="FD6C70"/>
              </a:solidFill>
              <a:latin typeface="+mj-lt"/>
            </a:endParaRP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D277000F-F3AC-1A07-C05C-76CD4F37E096}"/>
              </a:ext>
            </a:extLst>
          </p:cNvPr>
          <p:cNvSpPr/>
          <p:nvPr/>
        </p:nvSpPr>
        <p:spPr>
          <a:xfrm>
            <a:off x="4551619" y="1321490"/>
            <a:ext cx="2852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800" b="1" dirty="0"/>
              <a:t>but unexpected Zero-Values</a:t>
            </a:r>
            <a:endParaRPr lang="en-US" b="1" dirty="0"/>
          </a:p>
        </p:txBody>
      </p:sp>
      <p:pic>
        <p:nvPicPr>
          <p:cNvPr id="3" name="slide2" descr="Dashboard 1">
            <a:extLst>
              <a:ext uri="{FF2B5EF4-FFF2-40B4-BE49-F238E27FC236}">
                <a16:creationId xmlns:a16="http://schemas.microsoft.com/office/drawing/2014/main" id="{160E5A6E-DEC4-A790-92E3-FA24A6806B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000" y="1800000"/>
            <a:ext cx="7740000" cy="435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62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D0DD1489-4064-47B9-89AC-3B8A4753C10A}"/>
              </a:ext>
            </a:extLst>
          </p:cNvPr>
          <p:cNvSpPr/>
          <p:nvPr/>
        </p:nvSpPr>
        <p:spPr>
          <a:xfrm>
            <a:off x="-5576172" y="728091"/>
            <a:ext cx="6480000" cy="6480000"/>
          </a:xfrm>
          <a:prstGeom prst="arc">
            <a:avLst>
              <a:gd name="adj1" fmla="val 18489715"/>
              <a:gd name="adj2" fmla="val 2866577"/>
            </a:avLst>
          </a:prstGeom>
          <a:ln w="47625">
            <a:gradFill>
              <a:gsLst>
                <a:gs pos="53100">
                  <a:schemeClr val="bg1">
                    <a:lumMod val="85000"/>
                  </a:schemeClr>
                </a:gs>
                <a:gs pos="0">
                  <a:schemeClr val="bg1">
                    <a:lumMod val="85000"/>
                    <a:alpha val="30000"/>
                  </a:schemeClr>
                </a:gs>
                <a:gs pos="100000">
                  <a:schemeClr val="bg1">
                    <a:lumMod val="85000"/>
                    <a:alpha val="2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50">
            <a:extLst>
              <a:ext uri="{FF2B5EF4-FFF2-40B4-BE49-F238E27FC236}">
                <a16:creationId xmlns:a16="http://schemas.microsoft.com/office/drawing/2014/main" id="{9B8F46D4-7A00-1BAB-37A4-2727A4FDD7B8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7141DBE3-D4AC-E65E-C996-F57398B77FA7}"/>
              </a:ext>
            </a:extLst>
          </p:cNvPr>
          <p:cNvSpPr/>
          <p:nvPr/>
        </p:nvSpPr>
        <p:spPr>
          <a:xfrm rot="16200000">
            <a:off x="732239" y="3795398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AA6C6E9D-C2C6-DA26-3D55-0BCC4D81720A}"/>
              </a:ext>
            </a:extLst>
          </p:cNvPr>
          <p:cNvSpPr/>
          <p:nvPr/>
        </p:nvSpPr>
        <p:spPr>
          <a:xfrm rot="16200000">
            <a:off x="594923" y="2854341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17" name="Oval 8">
            <a:extLst>
              <a:ext uri="{FF2B5EF4-FFF2-40B4-BE49-F238E27FC236}">
                <a16:creationId xmlns:a16="http://schemas.microsoft.com/office/drawing/2014/main" id="{3A6728C9-DB9C-E8FD-08FB-D168BAACD9B3}"/>
              </a:ext>
            </a:extLst>
          </p:cNvPr>
          <p:cNvSpPr/>
          <p:nvPr/>
        </p:nvSpPr>
        <p:spPr>
          <a:xfrm rot="16200000">
            <a:off x="592767" y="4706057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sp>
        <p:nvSpPr>
          <p:cNvPr id="18" name="Oval 8">
            <a:extLst>
              <a:ext uri="{FF2B5EF4-FFF2-40B4-BE49-F238E27FC236}">
                <a16:creationId xmlns:a16="http://schemas.microsoft.com/office/drawing/2014/main" id="{87CACCD4-A7B5-A5F1-E38D-1AF83339EFBE}"/>
              </a:ext>
            </a:extLst>
          </p:cNvPr>
          <p:cNvSpPr/>
          <p:nvPr/>
        </p:nvSpPr>
        <p:spPr>
          <a:xfrm rot="16200000">
            <a:off x="142883" y="1913284"/>
            <a:ext cx="360000" cy="360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cs typeface="Beirut" charset="-78"/>
            </a:endParaRPr>
          </a:p>
        </p:txBody>
      </p:sp>
      <p:sp>
        <p:nvSpPr>
          <p:cNvPr id="21" name="Oval 8">
            <a:extLst>
              <a:ext uri="{FF2B5EF4-FFF2-40B4-BE49-F238E27FC236}">
                <a16:creationId xmlns:a16="http://schemas.microsoft.com/office/drawing/2014/main" id="{F80846BF-712D-DEDE-015A-8F813B56ABAE}"/>
              </a:ext>
            </a:extLst>
          </p:cNvPr>
          <p:cNvSpPr/>
          <p:nvPr/>
        </p:nvSpPr>
        <p:spPr>
          <a:xfrm rot="16200000">
            <a:off x="142883" y="5624497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pic>
        <p:nvPicPr>
          <p:cNvPr id="44" name="Grafik 43" descr="Fernglas Silhouette">
            <a:extLst>
              <a:ext uri="{FF2B5EF4-FFF2-40B4-BE49-F238E27FC236}">
                <a16:creationId xmlns:a16="http://schemas.microsoft.com/office/drawing/2014/main" id="{0CA35AE4-D560-2F15-A0AC-48AC4CAB6F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883" y="1947758"/>
            <a:ext cx="270000" cy="270000"/>
          </a:xfrm>
          <a:prstGeom prst="rect">
            <a:avLst/>
          </a:prstGeom>
        </p:spPr>
      </p:pic>
      <p:pic>
        <p:nvPicPr>
          <p:cNvPr id="46" name="Grafik 45" descr="Eimer und Wischmopp Silhouette">
            <a:extLst>
              <a:ext uri="{FF2B5EF4-FFF2-40B4-BE49-F238E27FC236}">
                <a16:creationId xmlns:a16="http://schemas.microsoft.com/office/drawing/2014/main" id="{7BBC40A0-A2FF-ADD6-2F5B-22B12BB3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 t="3867"/>
          <a:stretch/>
        </p:blipFill>
        <p:spPr>
          <a:xfrm>
            <a:off x="684139" y="2906424"/>
            <a:ext cx="168208" cy="270000"/>
          </a:xfrm>
          <a:prstGeom prst="parallelogram">
            <a:avLst>
              <a:gd name="adj" fmla="val 16340"/>
            </a:avLst>
          </a:prstGeom>
        </p:spPr>
      </p:pic>
      <p:pic>
        <p:nvPicPr>
          <p:cNvPr id="48" name="Grafik 47" descr="Balkendiagramm Silhouette">
            <a:extLst>
              <a:ext uri="{FF2B5EF4-FFF2-40B4-BE49-F238E27FC236}">
                <a16:creationId xmlns:a16="http://schemas.microsoft.com/office/drawing/2014/main" id="{C01C7403-05EB-7B1A-396D-23DA799DB6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080" y="3833091"/>
            <a:ext cx="270000" cy="270000"/>
          </a:xfrm>
          <a:prstGeom prst="rect">
            <a:avLst/>
          </a:prstGeom>
        </p:spPr>
      </p:pic>
      <p:pic>
        <p:nvPicPr>
          <p:cNvPr id="52" name="Grafik 51" descr="Daumen hoch-Zeichen Silhouette">
            <a:extLst>
              <a:ext uri="{FF2B5EF4-FFF2-40B4-BE49-F238E27FC236}">
                <a16:creationId xmlns:a16="http://schemas.microsoft.com/office/drawing/2014/main" id="{7D7DE4CC-0401-A948-D2DF-99AE56EDB0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923" y="4741856"/>
            <a:ext cx="270000" cy="270000"/>
          </a:xfrm>
          <a:prstGeom prst="rect">
            <a:avLst/>
          </a:prstGeom>
        </p:spPr>
      </p:pic>
      <p:pic>
        <p:nvPicPr>
          <p:cNvPr id="54" name="Grafik 53" descr="Brainstorming Silhouette">
            <a:extLst>
              <a:ext uri="{FF2B5EF4-FFF2-40B4-BE49-F238E27FC236}">
                <a16:creationId xmlns:a16="http://schemas.microsoft.com/office/drawing/2014/main" id="{8CEFED9B-5941-88B0-4D41-948755EAE5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5534" y="5674310"/>
            <a:ext cx="270000" cy="270000"/>
          </a:xfrm>
          <a:prstGeom prst="rect">
            <a:avLst/>
          </a:prstGeom>
        </p:spPr>
      </p:pic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B9B45D61-0A04-C274-3375-5450A5555F37}"/>
              </a:ext>
            </a:extLst>
          </p:cNvPr>
          <p:cNvGrpSpPr/>
          <p:nvPr/>
        </p:nvGrpSpPr>
        <p:grpSpPr>
          <a:xfrm>
            <a:off x="10934891" y="5980098"/>
            <a:ext cx="1514863" cy="731264"/>
            <a:chOff x="42795" y="555174"/>
            <a:chExt cx="1514863" cy="731264"/>
          </a:xfrm>
        </p:grpSpPr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6BC04AAB-ABB8-E1FF-C385-4F1EBA6D7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1" t="12973" r="13878" b="12973"/>
            <a:stretch/>
          </p:blipFill>
          <p:spPr>
            <a:xfrm>
              <a:off x="327416" y="555174"/>
              <a:ext cx="661342" cy="731264"/>
            </a:xfrm>
            <a:prstGeom prst="rect">
              <a:avLst/>
            </a:prstGeom>
          </p:spPr>
        </p:pic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309C4555-3661-A49D-6E43-9F0101B844C2}"/>
                </a:ext>
              </a:extLst>
            </p:cNvPr>
            <p:cNvSpPr txBox="1"/>
            <p:nvPr/>
          </p:nvSpPr>
          <p:spPr>
            <a:xfrm rot="20091491">
              <a:off x="42795" y="618969"/>
              <a:ext cx="151486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700" dirty="0">
                  <a:latin typeface="Sprayerz" panose="02000000000000000000" pitchFamily="2" charset="0"/>
                </a:rPr>
                <a:t>h a c k i n g</a:t>
              </a:r>
            </a:p>
          </p:txBody>
        </p:sp>
      </p:grpSp>
      <p:sp>
        <p:nvSpPr>
          <p:cNvPr id="62" name="Freeform: Shape 50">
            <a:extLst>
              <a:ext uri="{FF2B5EF4-FFF2-40B4-BE49-F238E27FC236}">
                <a16:creationId xmlns:a16="http://schemas.microsoft.com/office/drawing/2014/main" id="{7BD26D75-AFAD-1066-F52E-36E7AF7A011F}"/>
              </a:ext>
            </a:extLst>
          </p:cNvPr>
          <p:cNvSpPr/>
          <p:nvPr/>
        </p:nvSpPr>
        <p:spPr>
          <a:xfrm>
            <a:off x="10230163" y="-39172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3" name="Freeform: Shape 49">
            <a:extLst>
              <a:ext uri="{FF2B5EF4-FFF2-40B4-BE49-F238E27FC236}">
                <a16:creationId xmlns:a16="http://schemas.microsoft.com/office/drawing/2014/main" id="{693BEBE8-EE3C-0C43-778B-9C0636CE5B0B}"/>
              </a:ext>
            </a:extLst>
          </p:cNvPr>
          <p:cNvSpPr/>
          <p:nvPr/>
        </p:nvSpPr>
        <p:spPr>
          <a:xfrm rot="6029922">
            <a:off x="1918866" y="-1959642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: Shape 49">
            <a:extLst>
              <a:ext uri="{FF2B5EF4-FFF2-40B4-BE49-F238E27FC236}">
                <a16:creationId xmlns:a16="http://schemas.microsoft.com/office/drawing/2014/main" id="{E368C05E-313D-1157-A668-2D57E2C7D428}"/>
              </a:ext>
            </a:extLst>
          </p:cNvPr>
          <p:cNvSpPr/>
          <p:nvPr/>
        </p:nvSpPr>
        <p:spPr>
          <a:xfrm rot="16200000">
            <a:off x="4275169" y="2745729"/>
            <a:ext cx="3893537" cy="7200000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49">
            <a:extLst>
              <a:ext uri="{FF2B5EF4-FFF2-40B4-BE49-F238E27FC236}">
                <a16:creationId xmlns:a16="http://schemas.microsoft.com/office/drawing/2014/main" id="{FD569E37-077C-0696-567B-07B598EDCC21}"/>
              </a:ext>
            </a:extLst>
          </p:cNvPr>
          <p:cNvSpPr/>
          <p:nvPr/>
        </p:nvSpPr>
        <p:spPr>
          <a:xfrm rot="16200000">
            <a:off x="4275169" y="2850056"/>
            <a:ext cx="3893537" cy="7200000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slide2" descr="Dashboard 2">
            <a:extLst>
              <a:ext uri="{FF2B5EF4-FFF2-40B4-BE49-F238E27FC236}">
                <a16:creationId xmlns:a16="http://schemas.microsoft.com/office/drawing/2014/main" id="{503B0504-0162-B2D9-D2AF-C59C1C3645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584" y="805500"/>
            <a:ext cx="9332554" cy="524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9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D0DD1489-4064-47B9-89AC-3B8A4753C10A}"/>
              </a:ext>
            </a:extLst>
          </p:cNvPr>
          <p:cNvSpPr/>
          <p:nvPr/>
        </p:nvSpPr>
        <p:spPr>
          <a:xfrm>
            <a:off x="-5576172" y="728091"/>
            <a:ext cx="6480000" cy="6480000"/>
          </a:xfrm>
          <a:prstGeom prst="arc">
            <a:avLst>
              <a:gd name="adj1" fmla="val 18489715"/>
              <a:gd name="adj2" fmla="val 2866577"/>
            </a:avLst>
          </a:prstGeom>
          <a:ln w="47625">
            <a:gradFill>
              <a:gsLst>
                <a:gs pos="53100">
                  <a:schemeClr val="bg1">
                    <a:lumMod val="85000"/>
                  </a:schemeClr>
                </a:gs>
                <a:gs pos="0">
                  <a:schemeClr val="bg1">
                    <a:lumMod val="85000"/>
                    <a:alpha val="30000"/>
                  </a:schemeClr>
                </a:gs>
                <a:gs pos="100000">
                  <a:schemeClr val="bg1">
                    <a:lumMod val="85000"/>
                    <a:alpha val="2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50">
            <a:extLst>
              <a:ext uri="{FF2B5EF4-FFF2-40B4-BE49-F238E27FC236}">
                <a16:creationId xmlns:a16="http://schemas.microsoft.com/office/drawing/2014/main" id="{9B8F46D4-7A00-1BAB-37A4-2727A4FDD7B8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7141DBE3-D4AC-E65E-C996-F57398B77FA7}"/>
              </a:ext>
            </a:extLst>
          </p:cNvPr>
          <p:cNvSpPr/>
          <p:nvPr/>
        </p:nvSpPr>
        <p:spPr>
          <a:xfrm rot="16200000">
            <a:off x="732239" y="3795398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AA6C6E9D-C2C6-DA26-3D55-0BCC4D81720A}"/>
              </a:ext>
            </a:extLst>
          </p:cNvPr>
          <p:cNvSpPr/>
          <p:nvPr/>
        </p:nvSpPr>
        <p:spPr>
          <a:xfrm rot="16200000">
            <a:off x="594923" y="2854341"/>
            <a:ext cx="360000" cy="360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17" name="Oval 8">
            <a:extLst>
              <a:ext uri="{FF2B5EF4-FFF2-40B4-BE49-F238E27FC236}">
                <a16:creationId xmlns:a16="http://schemas.microsoft.com/office/drawing/2014/main" id="{3A6728C9-DB9C-E8FD-08FB-D168BAACD9B3}"/>
              </a:ext>
            </a:extLst>
          </p:cNvPr>
          <p:cNvSpPr/>
          <p:nvPr/>
        </p:nvSpPr>
        <p:spPr>
          <a:xfrm rot="16200000">
            <a:off x="592767" y="4706057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sp>
        <p:nvSpPr>
          <p:cNvPr id="18" name="Oval 8">
            <a:extLst>
              <a:ext uri="{FF2B5EF4-FFF2-40B4-BE49-F238E27FC236}">
                <a16:creationId xmlns:a16="http://schemas.microsoft.com/office/drawing/2014/main" id="{87CACCD4-A7B5-A5F1-E38D-1AF83339EFBE}"/>
              </a:ext>
            </a:extLst>
          </p:cNvPr>
          <p:cNvSpPr/>
          <p:nvPr/>
        </p:nvSpPr>
        <p:spPr>
          <a:xfrm rot="16200000">
            <a:off x="142883" y="1913284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sp>
        <p:nvSpPr>
          <p:cNvPr id="21" name="Oval 8">
            <a:extLst>
              <a:ext uri="{FF2B5EF4-FFF2-40B4-BE49-F238E27FC236}">
                <a16:creationId xmlns:a16="http://schemas.microsoft.com/office/drawing/2014/main" id="{F80846BF-712D-DEDE-015A-8F813B56ABAE}"/>
              </a:ext>
            </a:extLst>
          </p:cNvPr>
          <p:cNvSpPr/>
          <p:nvPr/>
        </p:nvSpPr>
        <p:spPr>
          <a:xfrm rot="16200000">
            <a:off x="142883" y="5624497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pic>
        <p:nvPicPr>
          <p:cNvPr id="44" name="Grafik 43" descr="Fernglas Silhouette">
            <a:extLst>
              <a:ext uri="{FF2B5EF4-FFF2-40B4-BE49-F238E27FC236}">
                <a16:creationId xmlns:a16="http://schemas.microsoft.com/office/drawing/2014/main" id="{0CA35AE4-D560-2F15-A0AC-48AC4CAB6F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883" y="1947758"/>
            <a:ext cx="270000" cy="270000"/>
          </a:xfrm>
          <a:prstGeom prst="rect">
            <a:avLst/>
          </a:prstGeom>
        </p:spPr>
      </p:pic>
      <p:pic>
        <p:nvPicPr>
          <p:cNvPr id="46" name="Grafik 45" descr="Eimer und Wischmopp Silhouette">
            <a:extLst>
              <a:ext uri="{FF2B5EF4-FFF2-40B4-BE49-F238E27FC236}">
                <a16:creationId xmlns:a16="http://schemas.microsoft.com/office/drawing/2014/main" id="{7BBC40A0-A2FF-ADD6-2F5B-22B12BB3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 t="3867"/>
          <a:stretch/>
        </p:blipFill>
        <p:spPr>
          <a:xfrm>
            <a:off x="684139" y="2906424"/>
            <a:ext cx="168208" cy="270000"/>
          </a:xfrm>
          <a:prstGeom prst="parallelogram">
            <a:avLst>
              <a:gd name="adj" fmla="val 16340"/>
            </a:avLst>
          </a:prstGeom>
        </p:spPr>
      </p:pic>
      <p:pic>
        <p:nvPicPr>
          <p:cNvPr id="48" name="Grafik 47" descr="Balkendiagramm Silhouette">
            <a:extLst>
              <a:ext uri="{FF2B5EF4-FFF2-40B4-BE49-F238E27FC236}">
                <a16:creationId xmlns:a16="http://schemas.microsoft.com/office/drawing/2014/main" id="{C01C7403-05EB-7B1A-396D-23DA799DB6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080" y="3833091"/>
            <a:ext cx="270000" cy="270000"/>
          </a:xfrm>
          <a:prstGeom prst="rect">
            <a:avLst/>
          </a:prstGeom>
        </p:spPr>
      </p:pic>
      <p:pic>
        <p:nvPicPr>
          <p:cNvPr id="52" name="Grafik 51" descr="Daumen hoch-Zeichen Silhouette">
            <a:extLst>
              <a:ext uri="{FF2B5EF4-FFF2-40B4-BE49-F238E27FC236}">
                <a16:creationId xmlns:a16="http://schemas.microsoft.com/office/drawing/2014/main" id="{7D7DE4CC-0401-A948-D2DF-99AE56EDB0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923" y="4741856"/>
            <a:ext cx="270000" cy="270000"/>
          </a:xfrm>
          <a:prstGeom prst="rect">
            <a:avLst/>
          </a:prstGeom>
        </p:spPr>
      </p:pic>
      <p:pic>
        <p:nvPicPr>
          <p:cNvPr id="54" name="Grafik 53" descr="Brainstorming Silhouette">
            <a:extLst>
              <a:ext uri="{FF2B5EF4-FFF2-40B4-BE49-F238E27FC236}">
                <a16:creationId xmlns:a16="http://schemas.microsoft.com/office/drawing/2014/main" id="{8CEFED9B-5941-88B0-4D41-948755EAE5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5534" y="5674310"/>
            <a:ext cx="270000" cy="270000"/>
          </a:xfrm>
          <a:prstGeom prst="rect">
            <a:avLst/>
          </a:prstGeom>
        </p:spPr>
      </p:pic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B9B45D61-0A04-C274-3375-5450A5555F37}"/>
              </a:ext>
            </a:extLst>
          </p:cNvPr>
          <p:cNvGrpSpPr/>
          <p:nvPr/>
        </p:nvGrpSpPr>
        <p:grpSpPr>
          <a:xfrm>
            <a:off x="10934891" y="5980098"/>
            <a:ext cx="1514863" cy="731264"/>
            <a:chOff x="42795" y="555174"/>
            <a:chExt cx="1514863" cy="731264"/>
          </a:xfrm>
        </p:grpSpPr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6BC04AAB-ABB8-E1FF-C385-4F1EBA6D7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1" t="12973" r="13878" b="12973"/>
            <a:stretch/>
          </p:blipFill>
          <p:spPr>
            <a:xfrm>
              <a:off x="327416" y="555174"/>
              <a:ext cx="661342" cy="731264"/>
            </a:xfrm>
            <a:prstGeom prst="rect">
              <a:avLst/>
            </a:prstGeom>
          </p:spPr>
        </p:pic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309C4555-3661-A49D-6E43-9F0101B844C2}"/>
                </a:ext>
              </a:extLst>
            </p:cNvPr>
            <p:cNvSpPr txBox="1"/>
            <p:nvPr/>
          </p:nvSpPr>
          <p:spPr>
            <a:xfrm rot="20091491">
              <a:off x="42795" y="618969"/>
              <a:ext cx="151486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700" dirty="0">
                  <a:latin typeface="Sprayerz" panose="02000000000000000000" pitchFamily="2" charset="0"/>
                </a:rPr>
                <a:t>h a c k i n g</a:t>
              </a:r>
            </a:p>
          </p:txBody>
        </p:sp>
      </p:grpSp>
      <p:sp>
        <p:nvSpPr>
          <p:cNvPr id="62" name="Freeform: Shape 50">
            <a:extLst>
              <a:ext uri="{FF2B5EF4-FFF2-40B4-BE49-F238E27FC236}">
                <a16:creationId xmlns:a16="http://schemas.microsoft.com/office/drawing/2014/main" id="{7BD26D75-AFAD-1066-F52E-36E7AF7A011F}"/>
              </a:ext>
            </a:extLst>
          </p:cNvPr>
          <p:cNvSpPr/>
          <p:nvPr/>
        </p:nvSpPr>
        <p:spPr>
          <a:xfrm>
            <a:off x="10230163" y="-39172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3" name="Freeform: Shape 49">
            <a:extLst>
              <a:ext uri="{FF2B5EF4-FFF2-40B4-BE49-F238E27FC236}">
                <a16:creationId xmlns:a16="http://schemas.microsoft.com/office/drawing/2014/main" id="{693BEBE8-EE3C-0C43-778B-9C0636CE5B0B}"/>
              </a:ext>
            </a:extLst>
          </p:cNvPr>
          <p:cNvSpPr/>
          <p:nvPr/>
        </p:nvSpPr>
        <p:spPr>
          <a:xfrm rot="6029922">
            <a:off x="2579374" y="-1624231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: Shape 49">
            <a:extLst>
              <a:ext uri="{FF2B5EF4-FFF2-40B4-BE49-F238E27FC236}">
                <a16:creationId xmlns:a16="http://schemas.microsoft.com/office/drawing/2014/main" id="{0F2BE7E8-4872-FC50-4695-A6FA538F5428}"/>
              </a:ext>
            </a:extLst>
          </p:cNvPr>
          <p:cNvSpPr/>
          <p:nvPr/>
        </p:nvSpPr>
        <p:spPr>
          <a:xfrm rot="16200000">
            <a:off x="4275169" y="2745729"/>
            <a:ext cx="3893537" cy="7200000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slide2" descr="Dashboard 1">
            <a:extLst>
              <a:ext uri="{FF2B5EF4-FFF2-40B4-BE49-F238E27FC236}">
                <a16:creationId xmlns:a16="http://schemas.microsoft.com/office/drawing/2014/main" id="{8E743129-8804-3D9B-007E-20507FC9EB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000" y="1800000"/>
            <a:ext cx="7740000" cy="4351626"/>
          </a:xfrm>
          <a:prstGeom prst="rect">
            <a:avLst/>
          </a:pr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5A6CC7B5-464E-25B1-D16E-58E2890DE4D1}"/>
              </a:ext>
            </a:extLst>
          </p:cNvPr>
          <p:cNvSpPr/>
          <p:nvPr/>
        </p:nvSpPr>
        <p:spPr>
          <a:xfrm>
            <a:off x="2883254" y="264389"/>
            <a:ext cx="24272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600" b="1" dirty="0">
                <a:solidFill>
                  <a:srgbClr val="FD6C70"/>
                </a:solidFill>
              </a:rPr>
              <a:t>99% Cut-off</a:t>
            </a:r>
            <a:endParaRPr lang="en-GB" sz="3600" b="1" dirty="0">
              <a:solidFill>
                <a:srgbClr val="FD6C70"/>
              </a:solidFill>
              <a:latin typeface="+mj-l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57025AD-1903-6B3B-033D-9C346A280754}"/>
              </a:ext>
            </a:extLst>
          </p:cNvPr>
          <p:cNvSpPr txBox="1"/>
          <p:nvPr/>
        </p:nvSpPr>
        <p:spPr>
          <a:xfrm>
            <a:off x="2883254" y="815422"/>
            <a:ext cx="5742902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r>
              <a:rPr lang="de-DE" dirty="0"/>
              <a:t>City Center (km)   &gt;   15	     </a:t>
            </a:r>
            <a:r>
              <a:rPr lang="de-DE" dirty="0" err="1"/>
              <a:t>Bedrooms</a:t>
            </a:r>
            <a:r>
              <a:rPr lang="de-DE" dirty="0"/>
              <a:t>   &gt;   3</a:t>
            </a:r>
          </a:p>
          <a:p>
            <a:pPr algn="l"/>
            <a:r>
              <a:rPr lang="de-DE" dirty="0"/>
              <a:t>Metro </a:t>
            </a:r>
            <a:r>
              <a:rPr lang="de-DE" dirty="0" err="1"/>
              <a:t>Distance</a:t>
            </a:r>
            <a:r>
              <a:rPr lang="de-DE" dirty="0"/>
              <a:t> (km)   &gt;   4	     Price   &gt;   1100</a:t>
            </a:r>
          </a:p>
        </p:txBody>
      </p:sp>
    </p:spTree>
    <p:extLst>
      <p:ext uri="{BB962C8B-B14F-4D97-AF65-F5344CB8AC3E}">
        <p14:creationId xmlns:p14="http://schemas.microsoft.com/office/powerpoint/2010/main" val="2448380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D0DD1489-4064-47B9-89AC-3B8A4753C10A}"/>
              </a:ext>
            </a:extLst>
          </p:cNvPr>
          <p:cNvSpPr/>
          <p:nvPr/>
        </p:nvSpPr>
        <p:spPr>
          <a:xfrm>
            <a:off x="-5576172" y="728091"/>
            <a:ext cx="6480000" cy="6480000"/>
          </a:xfrm>
          <a:prstGeom prst="arc">
            <a:avLst>
              <a:gd name="adj1" fmla="val 18489715"/>
              <a:gd name="adj2" fmla="val 2866577"/>
            </a:avLst>
          </a:prstGeom>
          <a:ln w="47625">
            <a:gradFill>
              <a:gsLst>
                <a:gs pos="53100">
                  <a:schemeClr val="bg1">
                    <a:lumMod val="85000"/>
                  </a:schemeClr>
                </a:gs>
                <a:gs pos="0">
                  <a:schemeClr val="bg1">
                    <a:lumMod val="85000"/>
                    <a:alpha val="30000"/>
                  </a:schemeClr>
                </a:gs>
                <a:gs pos="100000">
                  <a:schemeClr val="bg1">
                    <a:lumMod val="85000"/>
                    <a:alpha val="2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50">
            <a:extLst>
              <a:ext uri="{FF2B5EF4-FFF2-40B4-BE49-F238E27FC236}">
                <a16:creationId xmlns:a16="http://schemas.microsoft.com/office/drawing/2014/main" id="{9B8F46D4-7A00-1BAB-37A4-2727A4FDD7B8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7141DBE3-D4AC-E65E-C996-F57398B77FA7}"/>
              </a:ext>
            </a:extLst>
          </p:cNvPr>
          <p:cNvSpPr/>
          <p:nvPr/>
        </p:nvSpPr>
        <p:spPr>
          <a:xfrm rot="16200000">
            <a:off x="732239" y="3795398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AA6C6E9D-C2C6-DA26-3D55-0BCC4D81720A}"/>
              </a:ext>
            </a:extLst>
          </p:cNvPr>
          <p:cNvSpPr/>
          <p:nvPr/>
        </p:nvSpPr>
        <p:spPr>
          <a:xfrm rot="16200000">
            <a:off x="594923" y="2854341"/>
            <a:ext cx="360000" cy="360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17" name="Oval 8">
            <a:extLst>
              <a:ext uri="{FF2B5EF4-FFF2-40B4-BE49-F238E27FC236}">
                <a16:creationId xmlns:a16="http://schemas.microsoft.com/office/drawing/2014/main" id="{3A6728C9-DB9C-E8FD-08FB-D168BAACD9B3}"/>
              </a:ext>
            </a:extLst>
          </p:cNvPr>
          <p:cNvSpPr/>
          <p:nvPr/>
        </p:nvSpPr>
        <p:spPr>
          <a:xfrm rot="16200000">
            <a:off x="592767" y="4706057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sp>
        <p:nvSpPr>
          <p:cNvPr id="18" name="Oval 8">
            <a:extLst>
              <a:ext uri="{FF2B5EF4-FFF2-40B4-BE49-F238E27FC236}">
                <a16:creationId xmlns:a16="http://schemas.microsoft.com/office/drawing/2014/main" id="{87CACCD4-A7B5-A5F1-E38D-1AF83339EFBE}"/>
              </a:ext>
            </a:extLst>
          </p:cNvPr>
          <p:cNvSpPr/>
          <p:nvPr/>
        </p:nvSpPr>
        <p:spPr>
          <a:xfrm rot="16200000">
            <a:off x="142883" y="1913284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sp>
        <p:nvSpPr>
          <p:cNvPr id="21" name="Oval 8">
            <a:extLst>
              <a:ext uri="{FF2B5EF4-FFF2-40B4-BE49-F238E27FC236}">
                <a16:creationId xmlns:a16="http://schemas.microsoft.com/office/drawing/2014/main" id="{F80846BF-712D-DEDE-015A-8F813B56ABAE}"/>
              </a:ext>
            </a:extLst>
          </p:cNvPr>
          <p:cNvSpPr/>
          <p:nvPr/>
        </p:nvSpPr>
        <p:spPr>
          <a:xfrm rot="16200000">
            <a:off x="142883" y="5624497"/>
            <a:ext cx="360000" cy="36000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  <a:cs typeface="Beirut" charset="-78"/>
            </a:endParaRPr>
          </a:p>
        </p:txBody>
      </p:sp>
      <p:pic>
        <p:nvPicPr>
          <p:cNvPr id="44" name="Grafik 43" descr="Fernglas Silhouette">
            <a:extLst>
              <a:ext uri="{FF2B5EF4-FFF2-40B4-BE49-F238E27FC236}">
                <a16:creationId xmlns:a16="http://schemas.microsoft.com/office/drawing/2014/main" id="{0CA35AE4-D560-2F15-A0AC-48AC4CAB6F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883" y="1947758"/>
            <a:ext cx="270000" cy="270000"/>
          </a:xfrm>
          <a:prstGeom prst="rect">
            <a:avLst/>
          </a:prstGeom>
        </p:spPr>
      </p:pic>
      <p:pic>
        <p:nvPicPr>
          <p:cNvPr id="46" name="Grafik 45" descr="Eimer und Wischmopp Silhouette">
            <a:extLst>
              <a:ext uri="{FF2B5EF4-FFF2-40B4-BE49-F238E27FC236}">
                <a16:creationId xmlns:a16="http://schemas.microsoft.com/office/drawing/2014/main" id="{7BBC40A0-A2FF-ADD6-2F5B-22B12BB3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 t="3867"/>
          <a:stretch/>
        </p:blipFill>
        <p:spPr>
          <a:xfrm>
            <a:off x="684139" y="2906424"/>
            <a:ext cx="168208" cy="270000"/>
          </a:xfrm>
          <a:prstGeom prst="parallelogram">
            <a:avLst>
              <a:gd name="adj" fmla="val 16340"/>
            </a:avLst>
          </a:prstGeom>
        </p:spPr>
      </p:pic>
      <p:pic>
        <p:nvPicPr>
          <p:cNvPr id="48" name="Grafik 47" descr="Balkendiagramm Silhouette">
            <a:extLst>
              <a:ext uri="{FF2B5EF4-FFF2-40B4-BE49-F238E27FC236}">
                <a16:creationId xmlns:a16="http://schemas.microsoft.com/office/drawing/2014/main" id="{C01C7403-05EB-7B1A-396D-23DA799DB6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080" y="3833091"/>
            <a:ext cx="270000" cy="270000"/>
          </a:xfrm>
          <a:prstGeom prst="rect">
            <a:avLst/>
          </a:prstGeom>
        </p:spPr>
      </p:pic>
      <p:pic>
        <p:nvPicPr>
          <p:cNvPr id="52" name="Grafik 51" descr="Daumen hoch-Zeichen Silhouette">
            <a:extLst>
              <a:ext uri="{FF2B5EF4-FFF2-40B4-BE49-F238E27FC236}">
                <a16:creationId xmlns:a16="http://schemas.microsoft.com/office/drawing/2014/main" id="{7D7DE4CC-0401-A948-D2DF-99AE56EDB0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923" y="4741856"/>
            <a:ext cx="270000" cy="270000"/>
          </a:xfrm>
          <a:prstGeom prst="rect">
            <a:avLst/>
          </a:prstGeom>
        </p:spPr>
      </p:pic>
      <p:pic>
        <p:nvPicPr>
          <p:cNvPr id="54" name="Grafik 53" descr="Brainstorming Silhouette">
            <a:extLst>
              <a:ext uri="{FF2B5EF4-FFF2-40B4-BE49-F238E27FC236}">
                <a16:creationId xmlns:a16="http://schemas.microsoft.com/office/drawing/2014/main" id="{8CEFED9B-5941-88B0-4D41-948755EAE5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5534" y="5674310"/>
            <a:ext cx="270000" cy="270000"/>
          </a:xfrm>
          <a:prstGeom prst="rect">
            <a:avLst/>
          </a:prstGeom>
        </p:spPr>
      </p:pic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B9B45D61-0A04-C274-3375-5450A5555F37}"/>
              </a:ext>
            </a:extLst>
          </p:cNvPr>
          <p:cNvGrpSpPr/>
          <p:nvPr/>
        </p:nvGrpSpPr>
        <p:grpSpPr>
          <a:xfrm>
            <a:off x="10934891" y="5980098"/>
            <a:ext cx="1514863" cy="731264"/>
            <a:chOff x="42795" y="555174"/>
            <a:chExt cx="1514863" cy="731264"/>
          </a:xfrm>
        </p:grpSpPr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6BC04AAB-ABB8-E1FF-C385-4F1EBA6D7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1" t="12973" r="13878" b="12973"/>
            <a:stretch/>
          </p:blipFill>
          <p:spPr>
            <a:xfrm>
              <a:off x="327416" y="555174"/>
              <a:ext cx="661342" cy="731264"/>
            </a:xfrm>
            <a:prstGeom prst="rect">
              <a:avLst/>
            </a:prstGeom>
          </p:spPr>
        </p:pic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309C4555-3661-A49D-6E43-9F0101B844C2}"/>
                </a:ext>
              </a:extLst>
            </p:cNvPr>
            <p:cNvSpPr txBox="1"/>
            <p:nvPr/>
          </p:nvSpPr>
          <p:spPr>
            <a:xfrm rot="20091491">
              <a:off x="42795" y="618969"/>
              <a:ext cx="151486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700" dirty="0">
                  <a:latin typeface="Sprayerz" panose="02000000000000000000" pitchFamily="2" charset="0"/>
                </a:rPr>
                <a:t>h a c k i n g</a:t>
              </a:r>
            </a:p>
          </p:txBody>
        </p:sp>
      </p:grpSp>
      <p:sp>
        <p:nvSpPr>
          <p:cNvPr id="62" name="Freeform: Shape 50">
            <a:extLst>
              <a:ext uri="{FF2B5EF4-FFF2-40B4-BE49-F238E27FC236}">
                <a16:creationId xmlns:a16="http://schemas.microsoft.com/office/drawing/2014/main" id="{7BD26D75-AFAD-1066-F52E-36E7AF7A011F}"/>
              </a:ext>
            </a:extLst>
          </p:cNvPr>
          <p:cNvSpPr/>
          <p:nvPr/>
        </p:nvSpPr>
        <p:spPr>
          <a:xfrm>
            <a:off x="10230163" y="-39172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3" name="Freeform: Shape 49">
            <a:extLst>
              <a:ext uri="{FF2B5EF4-FFF2-40B4-BE49-F238E27FC236}">
                <a16:creationId xmlns:a16="http://schemas.microsoft.com/office/drawing/2014/main" id="{693BEBE8-EE3C-0C43-778B-9C0636CE5B0B}"/>
              </a:ext>
            </a:extLst>
          </p:cNvPr>
          <p:cNvSpPr/>
          <p:nvPr/>
        </p:nvSpPr>
        <p:spPr>
          <a:xfrm rot="6029922">
            <a:off x="2579374" y="-1624231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: Shape 49">
            <a:extLst>
              <a:ext uri="{FF2B5EF4-FFF2-40B4-BE49-F238E27FC236}">
                <a16:creationId xmlns:a16="http://schemas.microsoft.com/office/drawing/2014/main" id="{0F2BE7E8-4872-FC50-4695-A6FA538F5428}"/>
              </a:ext>
            </a:extLst>
          </p:cNvPr>
          <p:cNvSpPr/>
          <p:nvPr/>
        </p:nvSpPr>
        <p:spPr>
          <a:xfrm rot="16200000">
            <a:off x="4275169" y="2745729"/>
            <a:ext cx="3893537" cy="7200000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9FC561-9C4D-D37E-C33A-E58FD7D104F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4903" t="34692" r="32597" b="15527"/>
          <a:stretch/>
        </p:blipFill>
        <p:spPr>
          <a:xfrm>
            <a:off x="2402631" y="324782"/>
            <a:ext cx="7638611" cy="4074178"/>
          </a:xfrm>
          <a:prstGeom prst="rect">
            <a:avLst/>
          </a:prstGeom>
        </p:spPr>
      </p:pic>
      <p:sp>
        <p:nvSpPr>
          <p:cNvPr id="6" name="Rectangle 18">
            <a:extLst>
              <a:ext uri="{FF2B5EF4-FFF2-40B4-BE49-F238E27FC236}">
                <a16:creationId xmlns:a16="http://schemas.microsoft.com/office/drawing/2014/main" id="{29CDCF10-0D25-FDFA-E3F5-101D132486A3}"/>
              </a:ext>
            </a:extLst>
          </p:cNvPr>
          <p:cNvSpPr/>
          <p:nvPr/>
        </p:nvSpPr>
        <p:spPr>
          <a:xfrm>
            <a:off x="2183089" y="4398960"/>
            <a:ext cx="9522576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Normalised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Attraction Index 	  -   Attraction Index,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Restraunt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Index,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Normalised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Restraunt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Index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Room Type		  -   Shared Room, Private Room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Cleanliness Rating		  -   Guest Satisfaction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Bedrooms		  -   Person Capacity</a:t>
            </a:r>
          </a:p>
        </p:txBody>
      </p:sp>
    </p:spTree>
    <p:extLst>
      <p:ext uri="{BB962C8B-B14F-4D97-AF65-F5344CB8AC3E}">
        <p14:creationId xmlns:p14="http://schemas.microsoft.com/office/powerpoint/2010/main" val="2814586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irbn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A5F"/>
      </a:accent1>
      <a:accent2>
        <a:srgbClr val="00A69A"/>
      </a:accent2>
      <a:accent3>
        <a:srgbClr val="FB642C"/>
      </a:accent3>
      <a:accent4>
        <a:srgbClr val="484848"/>
      </a:accent4>
      <a:accent5>
        <a:srgbClr val="767676"/>
      </a:accent5>
      <a:accent6>
        <a:srgbClr val="ADB9CA"/>
      </a:accent6>
      <a:hlink>
        <a:srgbClr val="FF5A60"/>
      </a:hlink>
      <a:folHlink>
        <a:srgbClr val="D93D04"/>
      </a:folHlink>
    </a:clrScheme>
    <a:fontScheme name="Custom 40">
      <a:majorFont>
        <a:latin typeface="Circular"/>
        <a:ea typeface=""/>
        <a:cs typeface=""/>
      </a:majorFont>
      <a:minorFont>
        <a:latin typeface="Airbnb Cereal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</Words>
  <Application>Microsoft Office PowerPoint</Application>
  <PresentationFormat>Breitbild</PresentationFormat>
  <Paragraphs>71</Paragraphs>
  <Slides>17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5" baseType="lpstr">
      <vt:lpstr>Airbnb Cereal Light</vt:lpstr>
      <vt:lpstr>Arial</vt:lpstr>
      <vt:lpstr>Beirut</vt:lpstr>
      <vt:lpstr>Calibri</vt:lpstr>
      <vt:lpstr>Circular</vt:lpstr>
      <vt:lpstr>Sprayerz</vt:lpstr>
      <vt:lpstr>Office Theme</vt:lpstr>
      <vt:lpstr>Worksheet</vt:lpstr>
      <vt:lpstr>PowerPoint-Präsentation</vt:lpstr>
      <vt:lpstr>Market Size</vt:lpstr>
      <vt:lpstr>WHY?</vt:lpstr>
      <vt:lpstr>PowerPoint-Präsentation</vt:lpstr>
      <vt:lpstr>HOW?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AirBed&amp;Breakfast</dc:title>
  <dc:creator>The Creative Next</dc:creator>
  <cp:lastModifiedBy>Frederik Nurnus</cp:lastModifiedBy>
  <cp:revision>29</cp:revision>
  <dcterms:created xsi:type="dcterms:W3CDTF">2021-02-20T13:18:17Z</dcterms:created>
  <dcterms:modified xsi:type="dcterms:W3CDTF">2023-04-21T13:42:46Z</dcterms:modified>
</cp:coreProperties>
</file>